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handoutMasterIdLst>
    <p:handoutMasterId r:id="rId16"/>
  </p:handoutMasterIdLst>
  <p:sldIdLst>
    <p:sldId id="289" r:id="rId5"/>
    <p:sldId id="290" r:id="rId6"/>
    <p:sldId id="302" r:id="rId7"/>
    <p:sldId id="304" r:id="rId8"/>
    <p:sldId id="293" r:id="rId9"/>
    <p:sldId id="305" r:id="rId10"/>
    <p:sldId id="294" r:id="rId11"/>
    <p:sldId id="309" r:id="rId12"/>
    <p:sldId id="303" r:id="rId13"/>
    <p:sldId id="306" r:id="rId14"/>
    <p:sldId id="30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 userDrawn="1">
          <p15:clr>
            <a:srgbClr val="A4A3A4"/>
          </p15:clr>
        </p15:guide>
        <p15:guide id="2" pos="576" userDrawn="1">
          <p15:clr>
            <a:srgbClr val="A4A3A4"/>
          </p15:clr>
        </p15:guide>
        <p15:guide id="8" orient="horz" pos="3744" userDrawn="1">
          <p15:clr>
            <a:srgbClr val="A4A3A4"/>
          </p15:clr>
        </p15:guide>
        <p15:guide id="9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82" autoAdjust="0"/>
    <p:restoredTop sz="91423" autoAdjust="0"/>
  </p:normalViewPr>
  <p:slideViewPr>
    <p:cSldViewPr snapToGrid="0" showGuides="1">
      <p:cViewPr varScale="1">
        <p:scale>
          <a:sx n="105" d="100"/>
          <a:sy n="105" d="100"/>
        </p:scale>
        <p:origin x="1212" y="108"/>
      </p:cViewPr>
      <p:guideLst>
        <p:guide orient="horz" pos="1344"/>
        <p:guide pos="576"/>
        <p:guide orient="horz" pos="3744"/>
        <p:guide pos="3840"/>
      </p:guideLst>
    </p:cSldViewPr>
  </p:slideViewPr>
  <p:outlineViewPr>
    <p:cViewPr>
      <p:scale>
        <a:sx n="33" d="100"/>
        <a:sy n="33" d="100"/>
      </p:scale>
      <p:origin x="0" y="-59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299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5DC31D-6BBA-1E40-9A7E-1FE0A421F3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9E10C-1649-9148-9887-C4B5DF38CE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465657-3F36-724B-A332-D448C4527D30}" type="datetimeFigureOut">
              <a:t>02/12/2025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09E7DC-2FE3-FA48-929A-C3D3179E1E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F40692-4B9B-A444-A85B-911AF05DE3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0D8CC-6079-CB40-AF25-90B118481BE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616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0ADDF-D82C-4780-9143-87E5F529D8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98648" y="813816"/>
            <a:ext cx="6400800" cy="640080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text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12B550A-AB53-4D15-A89E-6EEBB5151B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41448" y="1655064"/>
            <a:ext cx="7315200" cy="1143000"/>
          </a:xfrm>
        </p:spPr>
        <p:txBody>
          <a:bodyPr/>
          <a:lstStyle>
            <a:lvl1pPr algn="ctr">
              <a:defRPr sz="8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CDE1EB1-91FE-4CB8-81BD-5BBBFC22C6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98648" y="3027707"/>
            <a:ext cx="6858000" cy="640080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186028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E11DAB-71A2-44C9-B830-25E19DC583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1"/>
            <a:ext cx="6400800" cy="685800"/>
          </a:xfrm>
        </p:spPr>
        <p:txBody>
          <a:bodyPr>
            <a:noAutofit/>
          </a:bodyPr>
          <a:lstStyle>
            <a:lvl1pPr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F9B5FD0-EA88-4EA1-89FF-A0346C36D9C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400" y="2203704"/>
            <a:ext cx="6400800" cy="420624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2857116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EE24C-B229-452F-B387-BA3429761C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89119" y="946653"/>
            <a:ext cx="6857999" cy="653547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FCEFA7B-7934-4EAA-8C20-7D9B03B9E5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89120" y="1981933"/>
            <a:ext cx="6858000" cy="4233672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293050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3E35BBCA-FB90-42AF-995A-AA6CE87BD6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b="13643"/>
          <a:stretch>
            <a:fillRect/>
          </a:stretch>
        </p:blipFill>
        <p:spPr>
          <a:xfrm>
            <a:off x="914400" y="466647"/>
            <a:ext cx="10563726" cy="6391353"/>
          </a:xfrm>
          <a:custGeom>
            <a:avLst/>
            <a:gdLst>
              <a:gd name="connsiteX0" fmla="*/ 0 w 10563726"/>
              <a:gd name="connsiteY0" fmla="*/ 0 h 6391353"/>
              <a:gd name="connsiteX1" fmla="*/ 10563726 w 10563726"/>
              <a:gd name="connsiteY1" fmla="*/ 0 h 6391353"/>
              <a:gd name="connsiteX2" fmla="*/ 10563726 w 10563726"/>
              <a:gd name="connsiteY2" fmla="*/ 6391353 h 6391353"/>
              <a:gd name="connsiteX3" fmla="*/ 0 w 10563726"/>
              <a:gd name="connsiteY3" fmla="*/ 6391353 h 6391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63726" h="6391353">
                <a:moveTo>
                  <a:pt x="0" y="0"/>
                </a:moveTo>
                <a:lnTo>
                  <a:pt x="10563726" y="0"/>
                </a:lnTo>
                <a:lnTo>
                  <a:pt x="10563726" y="6391353"/>
                </a:lnTo>
                <a:lnTo>
                  <a:pt x="0" y="6391353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DF399BE-6A96-4D58-AF62-861F9AE20C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1718" y="1460692"/>
            <a:ext cx="7772402" cy="68580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AE12991-70DA-442D-98F3-6739146463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31720" y="2724912"/>
            <a:ext cx="7772401" cy="365760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F778D16-894A-4379-8B5B-DC24234515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3021930" y="2240374"/>
            <a:ext cx="6148139" cy="19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29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>
            <a:extLst>
              <a:ext uri="{FF2B5EF4-FFF2-40B4-BE49-F238E27FC236}">
                <a16:creationId xmlns:a16="http://schemas.microsoft.com/office/drawing/2014/main" id="{5106A418-68CC-4D3D-9032-696498842F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1"/>
            <a:ext cx="6400800" cy="685800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E93C440-01C8-4E08-A98E-D76F10D08B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1913064"/>
            <a:ext cx="6858001" cy="4279392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56047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7AA20A23-A33B-4A1B-9162-707282E535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b="15602"/>
          <a:stretch>
            <a:fillRect/>
          </a:stretch>
        </p:blipFill>
        <p:spPr>
          <a:xfrm>
            <a:off x="1066800" y="523183"/>
            <a:ext cx="10058400" cy="6334817"/>
          </a:xfrm>
          <a:custGeom>
            <a:avLst/>
            <a:gdLst>
              <a:gd name="connsiteX0" fmla="*/ 0 w 10058400"/>
              <a:gd name="connsiteY0" fmla="*/ 0 h 6334817"/>
              <a:gd name="connsiteX1" fmla="*/ 10058400 w 10058400"/>
              <a:gd name="connsiteY1" fmla="*/ 0 h 6334817"/>
              <a:gd name="connsiteX2" fmla="*/ 10058400 w 10058400"/>
              <a:gd name="connsiteY2" fmla="*/ 6334817 h 6334817"/>
              <a:gd name="connsiteX3" fmla="*/ 0 w 10058400"/>
              <a:gd name="connsiteY3" fmla="*/ 6334817 h 6334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58400" h="6334817">
                <a:moveTo>
                  <a:pt x="0" y="0"/>
                </a:moveTo>
                <a:lnTo>
                  <a:pt x="10058400" y="0"/>
                </a:lnTo>
                <a:lnTo>
                  <a:pt x="10058400" y="6334817"/>
                </a:lnTo>
                <a:lnTo>
                  <a:pt x="0" y="6334817"/>
                </a:lnTo>
                <a:close/>
              </a:path>
            </a:pathLst>
          </a:cu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136F446-5EA3-48C4-AA8D-AB9850B03B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31718" y="1460692"/>
            <a:ext cx="7772402" cy="685800"/>
          </a:xfr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6B70600-CFB5-4805-BC68-5AE22166B56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31720" y="2951305"/>
            <a:ext cx="7772400" cy="3456432"/>
          </a:xfrm>
        </p:spPr>
        <p:txBody>
          <a:bodyPr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09C8060D-32CA-4A3C-9EAF-A2D3801AB8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3021930" y="2240374"/>
            <a:ext cx="6148139" cy="19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022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28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CC92641-A8C8-41F9-8E1C-7C929693C6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89119" y="946653"/>
            <a:ext cx="6857999" cy="653547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7CC55B6-E9DA-4B68-A0D8-957F46B4651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89120" y="2062956"/>
            <a:ext cx="6858000" cy="4233672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2630451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phic 15">
            <a:extLst>
              <a:ext uri="{FF2B5EF4-FFF2-40B4-BE49-F238E27FC236}">
                <a16:creationId xmlns:a16="http://schemas.microsoft.com/office/drawing/2014/main" id="{C6103AFC-AC4C-4756-AEEE-B0D669AC8C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b="44880"/>
          <a:stretch>
            <a:fillRect/>
          </a:stretch>
        </p:blipFill>
        <p:spPr>
          <a:xfrm>
            <a:off x="878302" y="469222"/>
            <a:ext cx="10424160" cy="6388778"/>
          </a:xfrm>
          <a:custGeom>
            <a:avLst/>
            <a:gdLst>
              <a:gd name="connsiteX0" fmla="*/ 0 w 10424160"/>
              <a:gd name="connsiteY0" fmla="*/ 0 h 6388778"/>
              <a:gd name="connsiteX1" fmla="*/ 10424160 w 10424160"/>
              <a:gd name="connsiteY1" fmla="*/ 0 h 6388778"/>
              <a:gd name="connsiteX2" fmla="*/ 10424160 w 10424160"/>
              <a:gd name="connsiteY2" fmla="*/ 6388778 h 6388778"/>
              <a:gd name="connsiteX3" fmla="*/ 0 w 10424160"/>
              <a:gd name="connsiteY3" fmla="*/ 6388778 h 6388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24160" h="6388778">
                <a:moveTo>
                  <a:pt x="0" y="0"/>
                </a:moveTo>
                <a:lnTo>
                  <a:pt x="10424160" y="0"/>
                </a:lnTo>
                <a:lnTo>
                  <a:pt x="10424160" y="6388778"/>
                </a:lnTo>
                <a:lnTo>
                  <a:pt x="0" y="6388778"/>
                </a:lnTo>
                <a:close/>
              </a:path>
            </a:pathLst>
          </a:cu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4604EF9-570E-48F5-BA06-DEB9EB7F7D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7599" y="1460692"/>
            <a:ext cx="6857999" cy="68580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0B30880-FB83-4FD8-B7A4-675D68A4792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57600" y="2438570"/>
            <a:ext cx="6858000" cy="395020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838183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9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9775E2-26ED-4CEF-94F6-7C85D113D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46653"/>
            <a:ext cx="100584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32AB5-76E2-49F4-96EE-B419AF1F0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2294859"/>
            <a:ext cx="10058400" cy="372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60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7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6" userDrawn="1">
          <p15:clr>
            <a:srgbClr val="F26B43"/>
          </p15:clr>
        </p15:guide>
        <p15:guide id="2" pos="576" userDrawn="1">
          <p15:clr>
            <a:srgbClr val="F26B43"/>
          </p15:clr>
        </p15:guide>
        <p15:guide id="3" pos="7104" userDrawn="1">
          <p15:clr>
            <a:srgbClr val="F26B43"/>
          </p15:clr>
        </p15:guide>
        <p15:guide id="4" orient="horz" pos="3744" userDrawn="1">
          <p15:clr>
            <a:srgbClr val="F26B43"/>
          </p15:clr>
        </p15:guide>
        <p15:guide id="5" pos="2760" userDrawn="1">
          <p15:clr>
            <a:srgbClr val="F26B43"/>
          </p15:clr>
        </p15:guide>
        <p15:guide id="6" pos="4944" userDrawn="1">
          <p15:clr>
            <a:srgbClr val="F26B43"/>
          </p15:clr>
        </p15:guide>
        <p15:guide id="7" orient="horz" pos="40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2.svg"/><Relationship Id="rId4" Type="http://schemas.openxmlformats.org/officeDocument/2006/relationships/image" Target="../media/image6.png"/><Relationship Id="rId9" Type="http://schemas.openxmlformats.org/officeDocument/2006/relationships/image" Target="../media/image16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7E3D5-B129-455A-8D61-5DE355CFB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8175" y="663421"/>
            <a:ext cx="6601326" cy="1051159"/>
          </a:xfrm>
        </p:spPr>
        <p:txBody>
          <a:bodyPr>
            <a:noAutofit/>
          </a:bodyPr>
          <a:lstStyle/>
          <a:p>
            <a:r>
              <a:rPr lang="en-US" dirty="0"/>
              <a:t>ΔΗΜΟΤΙΚΟ ΣΧΟΛΕΙΟ ΠΑΛΟΥΡΙΩΤΙΣΣΑΣ Γ΄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202</a:t>
            </a:r>
            <a:r>
              <a:rPr lang="el-GR" dirty="0"/>
              <a:t>5</a:t>
            </a:r>
            <a:r>
              <a:rPr lang="en-US" dirty="0"/>
              <a:t>-202</a:t>
            </a:r>
            <a:r>
              <a:rPr lang="el-GR" dirty="0"/>
              <a:t>6</a:t>
            </a:r>
            <a:endParaRPr lang="en-US" dirty="0"/>
          </a:p>
        </p:txBody>
      </p:sp>
      <p:pic>
        <p:nvPicPr>
          <p:cNvPr id="12" name="Graphic 11" descr="Illustration of a pencil character ">
            <a:extLst>
              <a:ext uri="{FF2B5EF4-FFF2-40B4-BE49-F238E27FC236}">
                <a16:creationId xmlns:a16="http://schemas.microsoft.com/office/drawing/2014/main" id="{937FAC84-23F1-401F-A313-68AD63D601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21077964">
            <a:off x="1811563" y="4144102"/>
            <a:ext cx="1155789" cy="1971643"/>
          </a:xfrm>
          <a:prstGeom prst="rect">
            <a:avLst/>
          </a:prstGeom>
        </p:spPr>
      </p:pic>
      <p:pic>
        <p:nvPicPr>
          <p:cNvPr id="8" name="Graphic 7" descr="Illustration of a blue bag of school supplies character ">
            <a:extLst>
              <a:ext uri="{FF2B5EF4-FFF2-40B4-BE49-F238E27FC236}">
                <a16:creationId xmlns:a16="http://schemas.microsoft.com/office/drawing/2014/main" id="{F3A63EAE-D921-4D74-B1C8-6D0E847DFD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422560" y="4391095"/>
            <a:ext cx="2483858" cy="1709233"/>
          </a:xfrm>
          <a:prstGeom prst="rect">
            <a:avLst/>
          </a:prstGeom>
        </p:spPr>
      </p:pic>
      <p:pic>
        <p:nvPicPr>
          <p:cNvPr id="10" name="Graphic 9" descr="Illustration of a purple book character ">
            <a:extLst>
              <a:ext uri="{FF2B5EF4-FFF2-40B4-BE49-F238E27FC236}">
                <a16:creationId xmlns:a16="http://schemas.microsoft.com/office/drawing/2014/main" id="{8A4FC9B1-AAE5-49E7-9209-B1CD7DC8CD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6269620" y="4059937"/>
            <a:ext cx="1775352" cy="2059055"/>
          </a:xfrm>
          <a:prstGeom prst="rect">
            <a:avLst/>
          </a:prstGeom>
        </p:spPr>
      </p:pic>
      <p:pic>
        <p:nvPicPr>
          <p:cNvPr id="6" name="Graphic 5" descr="Illustration of a globe character ">
            <a:extLst>
              <a:ext uri="{FF2B5EF4-FFF2-40B4-BE49-F238E27FC236}">
                <a16:creationId xmlns:a16="http://schemas.microsoft.com/office/drawing/2014/main" id="{A1CF0450-3738-4D52-BF18-A90C1F16AC6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8408174" y="4442978"/>
            <a:ext cx="2213723" cy="1748841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734757E-D6BB-80BD-F443-A880530532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71000" y="1715221"/>
            <a:ext cx="7285122" cy="2255921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dirty="0"/>
              <a:t>Η μα</a:t>
            </a:r>
            <a:r>
              <a:rPr lang="en-US" err="1"/>
              <a:t>θητική</a:t>
            </a:r>
            <a:r>
              <a:rPr lang="en-US" dirty="0"/>
              <a:t> </a:t>
            </a:r>
            <a:r>
              <a:rPr lang="en-US"/>
              <a:t>μας</a:t>
            </a:r>
          </a:p>
          <a:p>
            <a:r>
              <a:rPr lang="en-US" dirty="0" err="1"/>
              <a:t>κοινότητ</a:t>
            </a:r>
            <a:r>
              <a:rPr lang="en-US" dirty="0"/>
              <a:t>α! </a:t>
            </a:r>
          </a:p>
        </p:txBody>
      </p:sp>
    </p:spTree>
    <p:extLst>
      <p:ext uri="{BB962C8B-B14F-4D97-AF65-F5344CB8AC3E}">
        <p14:creationId xmlns:p14="http://schemas.microsoft.com/office/powerpoint/2010/main" val="2437550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B4E8F3-31CA-B5B4-E419-D63D8446B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A49D34-6B7B-A083-9637-D4626BD1A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latin typeface="Segoe Script" panose="030B0504020000000003" pitchFamily="66" charset="0"/>
              </a:rPr>
              <a:t>Μαθητική Κοινότητα Στ΄1</a:t>
            </a:r>
            <a:endParaRPr lang="en-US" b="1" dirty="0">
              <a:latin typeface="Segoe Script" panose="030B0504020000000003" pitchFamily="66" charset="0"/>
            </a:endParaRPr>
          </a:p>
        </p:txBody>
      </p:sp>
      <p:sp>
        <p:nvSpPr>
          <p:cNvPr id="6" name="Freeform: Shape 14">
            <a:extLst>
              <a:ext uri="{FF2B5EF4-FFF2-40B4-BE49-F238E27FC236}">
                <a16:creationId xmlns:a16="http://schemas.microsoft.com/office/drawing/2014/main" id="{7E81B13B-1291-1F74-9F1B-76350F68C5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/>
        </p:nvSpPr>
        <p:spPr>
          <a:xfrm flipH="1">
            <a:off x="86878" y="437451"/>
            <a:ext cx="3071958" cy="5291076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Illustration of a pencil character ">
            <a:extLst>
              <a:ext uri="{FF2B5EF4-FFF2-40B4-BE49-F238E27FC236}">
                <a16:creationId xmlns:a16="http://schemas.microsoft.com/office/drawing/2014/main" id="{16F6DB60-22A4-98E2-7CBB-3C84E31769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492209">
            <a:off x="715004" y="1795108"/>
            <a:ext cx="1915595" cy="3267784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7A472-E74E-D4C7-AE17-1B6A027B5E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258725" y="1600200"/>
            <a:ext cx="8656184" cy="4603830"/>
          </a:xfrm>
        </p:spPr>
        <p:txBody>
          <a:bodyPr>
            <a:normAutofit lnSpcReduction="10000"/>
          </a:bodyPr>
          <a:lstStyle/>
          <a:p>
            <a:pPr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l-GR" sz="34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Πρόεδρος:</a:t>
            </a:r>
            <a:r>
              <a:rPr lang="el-GR" sz="3200" b="1" dirty="0">
                <a:latin typeface="Segoe Print"/>
                <a:cs typeface="Quire Sans"/>
              </a:rPr>
              <a:t> </a:t>
            </a:r>
            <a:r>
              <a:rPr lang="el-GR" sz="3200" b="1" dirty="0" err="1">
                <a:latin typeface="Segoe Print"/>
                <a:cs typeface="Quire Sans"/>
              </a:rPr>
              <a:t>Ραφαηλία</a:t>
            </a:r>
            <a:r>
              <a:rPr lang="el-GR" sz="3200" b="1" dirty="0">
                <a:latin typeface="Segoe Print"/>
                <a:cs typeface="Quire Sans"/>
              </a:rPr>
              <a:t> Αθανασίου</a:t>
            </a:r>
            <a:endParaRPr kumimoji="0" lang="en-US" sz="34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4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Αντιπρόεδρος: Μάριος Σάββα</a:t>
            </a: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4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Γραμματέας: Σοφία Αϊβαζίδου </a:t>
            </a: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4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Μέλη:  Αλί </a:t>
            </a:r>
            <a:r>
              <a:rPr kumimoji="0" lang="el-GR" sz="3400" b="1" i="0" u="none" strike="noStrike" kern="14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Καρκοόρ</a:t>
            </a:r>
            <a:endParaRPr kumimoji="0" lang="el-GR" sz="3400" b="1" i="0" u="none" strike="noStrike" kern="1400" cap="none" spc="0" normalizeH="0" noProof="0" dirty="0">
              <a:ln>
                <a:noFill/>
              </a:ln>
              <a:effectLst/>
              <a:uLnTx/>
              <a:uFillTx/>
              <a:latin typeface="Segoe Prin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400" b="1" i="0" u="none" strike="noStrike" kern="1400" cap="none" spc="0" normalizeH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	    Ελένη–Μαρία Άνιφτου </a:t>
            </a: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l-GR" sz="3400" b="1" kern="1400" dirty="0">
                <a:latin typeface="Segoe Print"/>
              </a:rPr>
              <a:t>Επιλαχούσα: Ά</a:t>
            </a:r>
            <a:r>
              <a:rPr kumimoji="0" lang="el-GR" sz="3400" b="1" i="0" u="none" strike="noStrike" kern="1400" cap="none" spc="0" normalizeH="0" noProof="0" dirty="0" err="1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ρτεμις</a:t>
            </a:r>
            <a:r>
              <a:rPr kumimoji="0" lang="el-GR" sz="3400" b="1" i="0" u="none" strike="noStrike" kern="1400" cap="none" spc="0" normalizeH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 Παρασκευά </a:t>
            </a:r>
            <a:endParaRPr kumimoji="0" lang="el-GR" sz="34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4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     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931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4C69CC-9A9B-EB95-462D-7E4FF464C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CEB655-2BBC-DCAA-BF25-9C56D7F8F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latin typeface="Segoe Script" panose="030B0504020000000003" pitchFamily="66" charset="0"/>
              </a:rPr>
              <a:t>Μαθητική Κοινότητα Στ΄2</a:t>
            </a:r>
            <a:endParaRPr lang="en-US" b="1" dirty="0">
              <a:latin typeface="Segoe Script" panose="030B0504020000000003" pitchFamily="66" charset="0"/>
            </a:endParaRPr>
          </a:p>
        </p:txBody>
      </p:sp>
      <p:sp>
        <p:nvSpPr>
          <p:cNvPr id="6" name="Freeform: Shape 14">
            <a:extLst>
              <a:ext uri="{FF2B5EF4-FFF2-40B4-BE49-F238E27FC236}">
                <a16:creationId xmlns:a16="http://schemas.microsoft.com/office/drawing/2014/main" id="{2AE6FEF1-962B-1B0A-BB70-71415A04BB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/>
        </p:nvSpPr>
        <p:spPr>
          <a:xfrm flipH="1">
            <a:off x="-81024" y="0"/>
            <a:ext cx="3681474" cy="6340895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Illustration of a pencil character ">
            <a:extLst>
              <a:ext uri="{FF2B5EF4-FFF2-40B4-BE49-F238E27FC236}">
                <a16:creationId xmlns:a16="http://schemas.microsoft.com/office/drawing/2014/main" id="{C1E242C3-7F59-1B71-8D27-F67CFEFD18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492209">
            <a:off x="715004" y="1795108"/>
            <a:ext cx="1915595" cy="3267784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ACB85-3CA0-8A01-FFCA-8119586637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26627" y="1600200"/>
            <a:ext cx="8348813" cy="4233672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lang="el-GR" sz="3600" b="1" dirty="0">
                <a:latin typeface="Segoe Print"/>
              </a:rPr>
              <a:t>Πρόεδρος: </a:t>
            </a:r>
            <a:r>
              <a:rPr lang="el-GR" sz="3600" b="1" dirty="0" err="1">
                <a:latin typeface="Segoe Print"/>
              </a:rPr>
              <a:t>Ντενίσα</a:t>
            </a:r>
            <a:r>
              <a:rPr lang="el-GR" sz="3600" b="1" dirty="0">
                <a:latin typeface="Segoe Print"/>
              </a:rPr>
              <a:t> </a:t>
            </a:r>
            <a:r>
              <a:rPr lang="el-GR" sz="3600" b="1" dirty="0" err="1">
                <a:latin typeface="Segoe Print"/>
              </a:rPr>
              <a:t>Μάντα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Αντιπρόεδρος</a:t>
            </a:r>
            <a:r>
              <a:rPr lang="el-GR" sz="3600" b="1" dirty="0">
                <a:latin typeface="Segoe Print"/>
              </a:rPr>
              <a:t>: Στέφανος Κύρου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lang="el-GR" sz="3600" b="1" dirty="0">
                <a:latin typeface="Segoe Print"/>
              </a:rPr>
              <a:t>Γραμματέας: Στέφανος Δημητρίου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  <a:ea typeface="+mn-ea"/>
              <a:cs typeface="+mn-cs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lang="el-GR" sz="3600" b="1" dirty="0">
                <a:latin typeface="Segoe Print"/>
              </a:rPr>
              <a:t>Μέλη: Έρικ </a:t>
            </a:r>
            <a:r>
              <a:rPr lang="el-GR" sz="3600" b="1" dirty="0" err="1">
                <a:latin typeface="Segoe Print"/>
              </a:rPr>
              <a:t>Ράικερτ</a:t>
            </a:r>
            <a:endParaRPr lang="el-GR" sz="3600" b="1" dirty="0">
              <a:latin typeface="Segoe Print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lang="el-GR" sz="3600" b="1" dirty="0">
                <a:latin typeface="Segoe Print"/>
              </a:rPr>
              <a:t>	   Πάρης Κυριάκου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lang="el-GR" sz="3600" b="1" dirty="0">
                <a:latin typeface="Segoe Print"/>
              </a:rPr>
              <a:t>Επιλαχούσα: Λυδία Πίττα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714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6520-2640-4559-BAB1-ADE3A7386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873" y="249383"/>
            <a:ext cx="8035636" cy="1036721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ΚΕΝΤΡΙΚΟ ΜΑΘΗΤΙΚΟ ΣΥΜΒΟΥΛΙΟ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ED39638-AED5-4483-9DDA-49E033B811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10285" y="2400839"/>
            <a:ext cx="9614436" cy="356483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Segoe Print"/>
                <a:cs typeface="Quire Sans"/>
              </a:rPr>
              <a:t>Πρόεδρος</a:t>
            </a:r>
            <a:r>
              <a:rPr lang="en-US" sz="3200" b="1" dirty="0">
                <a:solidFill>
                  <a:srgbClr val="002060"/>
                </a:solidFill>
                <a:latin typeface="Segoe Print"/>
                <a:cs typeface="Quire Sans"/>
              </a:rPr>
              <a:t>: </a:t>
            </a:r>
            <a:r>
              <a:rPr lang="el-GR" sz="3200" b="1" dirty="0">
                <a:solidFill>
                  <a:srgbClr val="002060"/>
                </a:solidFill>
                <a:latin typeface="Segoe Print"/>
                <a:cs typeface="Quire Sans"/>
              </a:rPr>
              <a:t>Ελένη Μαρία Άνιφτου, ΣΤ΄1</a:t>
            </a:r>
            <a:endParaRPr lang="en-US" sz="3200" b="1" dirty="0">
              <a:solidFill>
                <a:srgbClr val="002060"/>
              </a:solidFill>
              <a:latin typeface="Segoe Print"/>
              <a:cs typeface="Quire Sans"/>
            </a:endParaRPr>
          </a:p>
          <a:p>
            <a:r>
              <a:rPr lang="en-US" sz="3200" b="1" dirty="0" err="1">
                <a:solidFill>
                  <a:srgbClr val="002060"/>
                </a:solidFill>
                <a:latin typeface="Segoe Print"/>
                <a:cs typeface="Quire Sans"/>
              </a:rPr>
              <a:t>Αντι</a:t>
            </a:r>
            <a:r>
              <a:rPr lang="en-US" sz="3200" b="1" dirty="0">
                <a:solidFill>
                  <a:srgbClr val="002060"/>
                </a:solidFill>
                <a:latin typeface="Segoe Print"/>
                <a:cs typeface="Quire Sans"/>
              </a:rPr>
              <a:t>πρόεδρος: </a:t>
            </a:r>
            <a:r>
              <a:rPr lang="el-GR" sz="3200" b="1" dirty="0">
                <a:solidFill>
                  <a:srgbClr val="002060"/>
                </a:solidFill>
                <a:latin typeface="Segoe Print"/>
                <a:cs typeface="Quire Sans"/>
              </a:rPr>
              <a:t>Στέφανος Κύρου Στ΄2</a:t>
            </a:r>
            <a:endParaRPr lang="en-US" sz="3200" b="1" dirty="0">
              <a:solidFill>
                <a:srgbClr val="002060"/>
              </a:solidFill>
              <a:latin typeface="Segoe Print"/>
              <a:cs typeface="Quire Sans"/>
            </a:endParaRPr>
          </a:p>
          <a:p>
            <a:r>
              <a:rPr lang="en-US" sz="3200" b="1" dirty="0" err="1">
                <a:solidFill>
                  <a:srgbClr val="002060"/>
                </a:solidFill>
                <a:latin typeface="Segoe Print"/>
                <a:cs typeface="Quire Sans"/>
              </a:rPr>
              <a:t>Γρ</a:t>
            </a:r>
            <a:r>
              <a:rPr lang="en-US" sz="3200" b="1" dirty="0">
                <a:solidFill>
                  <a:srgbClr val="002060"/>
                </a:solidFill>
                <a:latin typeface="Segoe Print"/>
                <a:cs typeface="Quire Sans"/>
              </a:rPr>
              <a:t>αμματέας: </a:t>
            </a:r>
            <a:r>
              <a:rPr lang="el-GR" sz="3200" b="1" dirty="0">
                <a:solidFill>
                  <a:srgbClr val="002060"/>
                </a:solidFill>
                <a:latin typeface="Segoe Print"/>
                <a:cs typeface="Quire Sans"/>
              </a:rPr>
              <a:t>Πάρης Κυριάκου Στ΄2</a:t>
            </a:r>
          </a:p>
          <a:p>
            <a:r>
              <a:rPr lang="el-GR" sz="3200" b="1" dirty="0">
                <a:solidFill>
                  <a:srgbClr val="002060"/>
                </a:solidFill>
                <a:latin typeface="Segoe Print"/>
                <a:cs typeface="Quire Sans"/>
              </a:rPr>
              <a:t>Μέλη: </a:t>
            </a:r>
            <a:r>
              <a:rPr lang="el-GR" sz="3200" b="1" dirty="0" err="1">
                <a:solidFill>
                  <a:srgbClr val="002060"/>
                </a:solidFill>
                <a:latin typeface="Segoe Print"/>
                <a:cs typeface="Quire Sans"/>
              </a:rPr>
              <a:t>Ντενίσα</a:t>
            </a:r>
            <a:r>
              <a:rPr lang="el-GR" sz="3200" b="1" dirty="0">
                <a:solidFill>
                  <a:srgbClr val="002060"/>
                </a:solidFill>
                <a:latin typeface="Segoe Print"/>
                <a:cs typeface="Quire Sans"/>
              </a:rPr>
              <a:t> </a:t>
            </a:r>
            <a:r>
              <a:rPr lang="el-GR" sz="3200" b="1" dirty="0" err="1">
                <a:solidFill>
                  <a:srgbClr val="002060"/>
                </a:solidFill>
                <a:latin typeface="Segoe Print"/>
                <a:cs typeface="Quire Sans"/>
              </a:rPr>
              <a:t>Μάντα</a:t>
            </a:r>
            <a:r>
              <a:rPr lang="el-GR" sz="3200" b="1" dirty="0">
                <a:solidFill>
                  <a:srgbClr val="002060"/>
                </a:solidFill>
                <a:latin typeface="Segoe Print"/>
                <a:cs typeface="Quire Sans"/>
              </a:rPr>
              <a:t> Στ΄2</a:t>
            </a:r>
          </a:p>
          <a:p>
            <a:r>
              <a:rPr lang="el-GR" sz="3200" b="1" dirty="0">
                <a:solidFill>
                  <a:srgbClr val="002060"/>
                </a:solidFill>
                <a:latin typeface="Segoe Print"/>
                <a:cs typeface="Quire Sans"/>
              </a:rPr>
              <a:t>	   Ρενέ Λειβαδιώτου Β΄2 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55DC304-4CC2-4AA6-99F0-241F19673C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9682480" y="1442720"/>
            <a:ext cx="2066175" cy="4417754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Graphic 9" descr="Illustration of a blue bag of school supplies character ">
            <a:extLst>
              <a:ext uri="{FF2B5EF4-FFF2-40B4-BE49-F238E27FC236}">
                <a16:creationId xmlns:a16="http://schemas.microsoft.com/office/drawing/2014/main" id="{6F5EC1ED-E527-4E5A-A0D8-3D0719060D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164319" y="4339872"/>
            <a:ext cx="2994487" cy="210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952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61755D0-5562-4A11-BF40-227C0B57E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Μαθητική Κοινότητα Β΄1</a:t>
            </a:r>
            <a:endParaRPr lang="en-US" dirty="0"/>
          </a:p>
        </p:txBody>
      </p:sp>
      <p:sp>
        <p:nvSpPr>
          <p:cNvPr id="6" name="Freeform: Shape 14">
            <a:extLst>
              <a:ext uri="{FF2B5EF4-FFF2-40B4-BE49-F238E27FC236}">
                <a16:creationId xmlns:a16="http://schemas.microsoft.com/office/drawing/2014/main" id="{868E2822-F0BF-D949-B8E2-C5C9D59940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flipH="1">
            <a:off x="-28576" y="471054"/>
            <a:ext cx="3325958" cy="6396273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Graphic 4" descr="Illustration of a purple book character">
            <a:extLst>
              <a:ext uri="{FF2B5EF4-FFF2-40B4-BE49-F238E27FC236}">
                <a16:creationId xmlns:a16="http://schemas.microsoft.com/office/drawing/2014/main" id="{66D65075-912A-0B45-A895-6C8FA62F34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H="1">
            <a:off x="688912" y="2074690"/>
            <a:ext cx="2240025" cy="2708619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550585-CA92-EB41-9898-BB8983638AD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297382" y="1935634"/>
            <a:ext cx="8494568" cy="4233672"/>
          </a:xfrm>
        </p:spPr>
        <p:txBody>
          <a:bodyPr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Πρόεδρος: Αλεξάνδρα 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Χατζημανώλη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Αντιπρόεδρος: Αλίκη 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Επιφανίου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 Γραμματέας: Μάρκος Λαζάρου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Μέλη: Νικόλας 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Μεσαρίτης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3200" b="1" dirty="0">
                <a:latin typeface="Segoe Print"/>
              </a:rPr>
              <a:t>	   Χαρά Στυλιανού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3200" b="1" dirty="0">
                <a:latin typeface="Segoe Print"/>
              </a:rPr>
              <a:t>Επιλαχούσα: Μαρίνα Πλακωτά</a:t>
            </a:r>
          </a:p>
        </p:txBody>
      </p:sp>
    </p:spTree>
    <p:extLst>
      <p:ext uri="{BB962C8B-B14F-4D97-AF65-F5344CB8AC3E}">
        <p14:creationId xmlns:p14="http://schemas.microsoft.com/office/powerpoint/2010/main" val="2174736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2D95A-E69C-230C-2875-5D35A1B08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58816E12-A4A1-B1F9-1040-68824188F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5800" y="337053"/>
            <a:ext cx="6857999" cy="653547"/>
          </a:xfrm>
        </p:spPr>
        <p:txBody>
          <a:bodyPr/>
          <a:lstStyle/>
          <a:p>
            <a:r>
              <a:rPr lang="el-GR" dirty="0"/>
              <a:t>Μαθητική Κοινότητα Β΄2</a:t>
            </a:r>
            <a:endParaRPr lang="en-US" dirty="0"/>
          </a:p>
        </p:txBody>
      </p:sp>
      <p:sp>
        <p:nvSpPr>
          <p:cNvPr id="6" name="Freeform: Shape 14">
            <a:extLst>
              <a:ext uri="{FF2B5EF4-FFF2-40B4-BE49-F238E27FC236}">
                <a16:creationId xmlns:a16="http://schemas.microsoft.com/office/drawing/2014/main" id="{092A7A5A-F0F1-63EB-0996-B43E140AAF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flipH="1">
            <a:off x="310551" y="180108"/>
            <a:ext cx="2972976" cy="5167748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Graphic 4" descr="Illustration of a purple book character">
            <a:extLst>
              <a:ext uri="{FF2B5EF4-FFF2-40B4-BE49-F238E27FC236}">
                <a16:creationId xmlns:a16="http://schemas.microsoft.com/office/drawing/2014/main" id="{81D7E5B5-4AB1-EC8C-4FE4-197D934ADE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H="1">
            <a:off x="310551" y="1343851"/>
            <a:ext cx="2240025" cy="2708619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49E6F-2886-FF76-19A3-814643EB33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283527" y="1343851"/>
            <a:ext cx="8409709" cy="4233672"/>
          </a:xfrm>
        </p:spPr>
        <p:txBody>
          <a:bodyPr>
            <a:normAutofit lnSpcReduction="10000"/>
          </a:bodyPr>
          <a:lstStyle/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Calibri" panose="020F0502020204030204" pitchFamily="34" charset="0"/>
              </a:rPr>
              <a:t>Πρόεδρος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Calibri" panose="020F0502020204030204" pitchFamily="34" charset="0"/>
              </a:rPr>
              <a:t>:</a:t>
            </a:r>
            <a:r>
              <a:rPr kumimoji="0" lang="el-GR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Calibri" panose="020F0502020204030204" pitchFamily="34" charset="0"/>
              </a:rPr>
              <a:t> Λεωνίδας </a:t>
            </a:r>
            <a:r>
              <a:rPr kumimoji="0" lang="el-GR" alt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Calibri" panose="020F0502020204030204" pitchFamily="34" charset="0"/>
              </a:rPr>
              <a:t>Ποσνακίδης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  <a:ea typeface="+mn-ea"/>
              <a:cs typeface="Calibri" panose="020F050202020403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Calibri" panose="020F0502020204030204" pitchFamily="34" charset="0"/>
              </a:rPr>
              <a:t>Αντι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Calibri" panose="020F0502020204030204" pitchFamily="34" charset="0"/>
              </a:rPr>
              <a:t>πρόεδρος:</a:t>
            </a:r>
            <a:r>
              <a:rPr kumimoji="0" lang="el-GR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Calibri" panose="020F0502020204030204" pitchFamily="34" charset="0"/>
              </a:rPr>
              <a:t> Κρίστιαν </a:t>
            </a:r>
            <a:r>
              <a:rPr kumimoji="0" lang="el-GR" alt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Calibri" panose="020F0502020204030204" pitchFamily="34" charset="0"/>
              </a:rPr>
              <a:t>Ιοάν</a:t>
            </a:r>
            <a:r>
              <a:rPr kumimoji="0" lang="el-GR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Calibri" panose="020F0502020204030204" pitchFamily="34" charset="0"/>
              </a:rPr>
              <a:t> </a:t>
            </a:r>
            <a:r>
              <a:rPr kumimoji="0" lang="el-GR" alt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Calibri" panose="020F0502020204030204" pitchFamily="34" charset="0"/>
              </a:rPr>
              <a:t>Μοράρου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  <a:ea typeface="+mn-ea"/>
              <a:cs typeface="Calibri" panose="020F050202020403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Calibri" panose="020F0502020204030204" pitchFamily="34" charset="0"/>
              </a:rPr>
              <a:t>Γρ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Calibri" panose="020F0502020204030204" pitchFamily="34" charset="0"/>
              </a:rPr>
              <a:t>αμματέας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</a:rPr>
              <a:t>: Αργυρώ Νικολάου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  <a:ea typeface="+mn-ea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Calibri" panose="020F0502020204030204" pitchFamily="34" charset="0"/>
              </a:rPr>
              <a:t>Μέλη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Calibri" panose="020F0502020204030204" pitchFamily="34" charset="0"/>
              </a:rPr>
              <a:t>: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</a:rPr>
              <a:t>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	Ηρώ </a:t>
            </a:r>
            <a:r>
              <a:rPr kumimoji="0" lang="el-GR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/>
                <a:ea typeface="+mn-ea"/>
                <a:cs typeface="+mn-cs"/>
              </a:rPr>
              <a:t>Λεωνίδου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  <a:ea typeface="+mn-ea"/>
              <a:cs typeface="+mn-cs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sz="3200" b="1" dirty="0">
                <a:latin typeface="Segoe Print"/>
              </a:rPr>
              <a:t>		Ρενέ Λειβαδιώτου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sz="3200" b="1" dirty="0">
                <a:latin typeface="Segoe Print"/>
              </a:rPr>
              <a:t>Επιλαχούσα: Μαριλένα Χριστοφή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466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3D4A52C-1616-4DE9-8F38-FB14C873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9219" y="360220"/>
            <a:ext cx="7334250" cy="685800"/>
          </a:xfr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l-GR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Print"/>
                <a:ea typeface="+mn-ea"/>
                <a:cs typeface="+mn-cs"/>
              </a:rPr>
              <a:t>Μαθητική Κοινότητα Γ΄1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Print"/>
                <a:ea typeface="+mn-ea"/>
                <a:cs typeface="+mn-cs"/>
              </a:rPr>
              <a:t/>
            </a:r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Print"/>
                <a:ea typeface="+mn-ea"/>
                <a:cs typeface="+mn-cs"/>
              </a:rPr>
            </a:br>
            <a:endParaRPr lang="en-US" b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163D03-0474-4A43-A81C-E7FC3027F2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4799" y="1119216"/>
            <a:ext cx="11111346" cy="4206240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endParaRPr lang="el-GR" sz="3600" b="1" dirty="0" smtClean="0">
              <a:solidFill>
                <a:srgbClr val="002060"/>
              </a:solidFill>
              <a:latin typeface="Segoe Prin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 smtClean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Πρόεδρος</a:t>
            </a:r>
            <a:r>
              <a:rPr lang="el-GR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: Χρυσή Σπυριδάκη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egoe Prin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Αντιπρόεδρος: Γεωργία Μανώλη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egoe Prin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Γραμματέας: </a:t>
            </a:r>
            <a:r>
              <a:rPr lang="el-GR" sz="3600" b="1" dirty="0" err="1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Σάλεμ</a:t>
            </a:r>
            <a:r>
              <a:rPr lang="el-GR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b="1" dirty="0" err="1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Γκέστα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egoe Prin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Μέλη: Μάη Φωτεινή Τούμπα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	    Δήμητρα Αντωνίου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/>
                <a:cs typeface="Times New Roman" panose="02020603050405020304" pitchFamily="18" charset="0"/>
              </a:rPr>
              <a:t>Επιλαχόντας: Άρης Άνιφτος </a:t>
            </a:r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4E64823-B1F6-4468-BC94-C8D367BF35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8943109" y="3610956"/>
            <a:ext cx="2765400" cy="278984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 descr="Illustration of a globe character ">
            <a:extLst>
              <a:ext uri="{FF2B5EF4-FFF2-40B4-BE49-F238E27FC236}">
                <a16:creationId xmlns:a16="http://schemas.microsoft.com/office/drawing/2014/main" id="{ABDECD10-E1E7-4208-B869-09373BB9DB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063469" y="3881579"/>
            <a:ext cx="2645040" cy="2089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246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AC58A-5D60-34C5-66EB-A6E35758D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128E939-3923-F2C2-B3F0-E70BFADAC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914401"/>
            <a:ext cx="7334250" cy="685800"/>
          </a:xfr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l-GR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Print"/>
                <a:ea typeface="+mn-ea"/>
                <a:cs typeface="+mn-cs"/>
              </a:rPr>
              <a:t>Μαθητική Κοινότητα Γ΄2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Print"/>
                <a:ea typeface="+mn-ea"/>
                <a:cs typeface="+mn-cs"/>
              </a:rPr>
              <a:t/>
            </a:r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Print"/>
                <a:ea typeface="+mn-ea"/>
                <a:cs typeface="+mn-cs"/>
              </a:rPr>
            </a:br>
            <a:endParaRPr lang="en-US" b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5D84EE-C147-5B45-A640-CDDE3DA5F5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95274" y="1913294"/>
            <a:ext cx="8659610" cy="4206240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Πρόεδρος:</a:t>
            </a:r>
            <a:r>
              <a:rPr lang="en-US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Μαρία Ματθαίου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egoe Prin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Αντιπρόεδρος:</a:t>
            </a:r>
            <a:r>
              <a:rPr lang="en-US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b="1" dirty="0" err="1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Άντρεα</a:t>
            </a:r>
            <a:r>
              <a:rPr lang="el-GR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b="1" dirty="0" err="1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Επιφανίου</a:t>
            </a:r>
            <a:endParaRPr lang="en-US" sz="3600" noProof="0" dirty="0">
              <a:solidFill>
                <a:srgbClr val="242424"/>
              </a:solidFill>
              <a:latin typeface="Segoe UI" panose="020B0502040204020203" pitchFamily="34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Γραμματέας: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b="1" dirty="0" err="1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Νάγια</a:t>
            </a:r>
            <a:r>
              <a:rPr lang="el-GR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b="1" dirty="0" err="1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Μαϊμάρη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egoe Prin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Μέλη:</a:t>
            </a:r>
            <a:r>
              <a:rPr lang="en-US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 Γιώργος </a:t>
            </a:r>
            <a:r>
              <a:rPr lang="el-GR" sz="3600" b="1" dirty="0" err="1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Νικολακάκης</a:t>
            </a:r>
            <a:endParaRPr lang="en-US" sz="3600" b="1" dirty="0">
              <a:solidFill>
                <a:srgbClr val="002060"/>
              </a:solidFill>
              <a:latin typeface="Segoe Prin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3600" b="1" dirty="0" err="1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Στυλιάνα</a:t>
            </a:r>
            <a:r>
              <a:rPr lang="el-GR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 Αντωνίου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/>
                <a:ea typeface="Times New Roman" panose="02020603050405020304" pitchFamily="18" charset="0"/>
                <a:cs typeface="Times New Roman" panose="02020603050405020304" pitchFamily="18" charset="0"/>
              </a:rPr>
              <a:t>		Αντρέας Ιωάννου</a:t>
            </a:r>
          </a:p>
          <a:p>
            <a:pPr marL="0" marR="0" lvl="0" indent="0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6A2059C-D2B7-5D79-07EB-5A7597F2BD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8763000" y="587414"/>
            <a:ext cx="3429000" cy="3429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 descr="Illustration of a globe character ">
            <a:extLst>
              <a:ext uri="{FF2B5EF4-FFF2-40B4-BE49-F238E27FC236}">
                <a16:creationId xmlns:a16="http://schemas.microsoft.com/office/drawing/2014/main" id="{4B078F30-CCBE-D90B-B9A9-84448074F9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954884" y="1382742"/>
            <a:ext cx="2548130" cy="2089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813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FB7C4AF-BB0C-400D-A8AA-F137B0266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002060"/>
                </a:solidFill>
                <a:latin typeface="Segoe Print" panose="02000600000000000000" pitchFamily="2" charset="0"/>
              </a:rPr>
              <a:t>Μαθητική Κοινότητα Δ΄1</a:t>
            </a:r>
            <a:endParaRPr lang="en-US" b="1" dirty="0">
              <a:solidFill>
                <a:srgbClr val="002060"/>
              </a:solidFill>
              <a:latin typeface="Segoe Print" panose="02000600000000000000" pitchFamily="2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A4F2D27-80D1-43A4-B893-7086233F71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213794" y="661555"/>
            <a:ext cx="2854526" cy="267893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 descr="Illustration of a ruler character ">
            <a:extLst>
              <a:ext uri="{FF2B5EF4-FFF2-40B4-BE49-F238E27FC236}">
                <a16:creationId xmlns:a16="http://schemas.microsoft.com/office/drawing/2014/main" id="{4B6C31E8-1BAB-42D1-B428-60F38E95BF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20423556" flipH="1">
            <a:off x="287412" y="1408423"/>
            <a:ext cx="3041146" cy="96426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62FEA6-8248-4738-93E1-2DBD6D4DB6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951019" y="1740663"/>
            <a:ext cx="8991600" cy="4191221"/>
          </a:xfrm>
        </p:spPr>
        <p:txBody>
          <a:bodyPr>
            <a:normAutofit fontScale="25000" lnSpcReduction="20000"/>
          </a:bodyPr>
          <a:lstStyle/>
          <a:p>
            <a:pPr lvl="0" algn="ctr">
              <a:lnSpc>
                <a:spcPct val="150000"/>
              </a:lnSpc>
              <a:spcBef>
                <a:spcPts val="0"/>
              </a:spcBef>
              <a:defRPr/>
            </a:pP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  Πρόεδρος: Κωνσταντίνος Θεοδωρόπουλος</a:t>
            </a:r>
          </a:p>
          <a:p>
            <a:pPr lvl="0" algn="ctr">
              <a:lnSpc>
                <a:spcPct val="150000"/>
              </a:lnSpc>
              <a:spcBef>
                <a:spcPts val="0"/>
              </a:spcBef>
              <a:defRPr/>
            </a:pP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Αντιπρόεδρος: </a:t>
            </a:r>
            <a:r>
              <a:rPr kumimoji="0" lang="el-GR" sz="12800" b="1" i="0" u="none" strike="noStrike" kern="1200" cap="none" spc="0" normalizeH="0" baseline="0" noProof="0" dirty="0" err="1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Χρυστάλια</a:t>
            </a: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 </a:t>
            </a:r>
            <a:r>
              <a:rPr kumimoji="0" lang="el-GR" sz="12800" b="1" i="0" u="none" strike="noStrike" kern="1200" cap="none" spc="0" normalizeH="0" baseline="0" noProof="0" dirty="0" err="1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Συκοπετρίτη</a:t>
            </a:r>
            <a:endParaRPr kumimoji="0" lang="el-GR" sz="12800" b="1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  Γραμματέας: Κυριακή </a:t>
            </a:r>
            <a:r>
              <a:rPr kumimoji="0" lang="el-GR" sz="12800" b="1" i="0" u="none" strike="noStrike" kern="1200" cap="none" spc="0" normalizeH="0" baseline="0" noProof="0" dirty="0" err="1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Χατζίδου</a:t>
            </a:r>
            <a:endParaRPr kumimoji="0" lang="el-GR" sz="12800" b="1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  Μέλη:  Παναγιώτης Λεάνδρου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800" b="1" dirty="0">
                <a:ln w="0"/>
                <a:solidFill>
                  <a:srgbClr val="002060"/>
                </a:solidFill>
                <a:latin typeface="Segoe Script" panose="030B0504020000000003" pitchFamily="66" charset="0"/>
              </a:rPr>
              <a:t>		Βασιλική </a:t>
            </a:r>
            <a:r>
              <a:rPr lang="el-GR" sz="12800" b="1" dirty="0" err="1">
                <a:ln w="0"/>
                <a:solidFill>
                  <a:srgbClr val="002060"/>
                </a:solidFill>
                <a:latin typeface="Segoe Script" panose="030B0504020000000003" pitchFamily="66" charset="0"/>
              </a:rPr>
              <a:t>Ποσνακίδου</a:t>
            </a:r>
            <a:endParaRPr lang="el-GR" sz="12800" b="1" dirty="0">
              <a:ln w="0"/>
              <a:solidFill>
                <a:srgbClr val="002060"/>
              </a:solidFill>
              <a:latin typeface="Segoe Script" panose="030B0504020000000003" pitchFamily="66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800" b="1" dirty="0">
                <a:ln w="0"/>
                <a:solidFill>
                  <a:srgbClr val="002060"/>
                </a:solidFill>
                <a:latin typeface="Segoe Script" panose="030B0504020000000003" pitchFamily="66" charset="0"/>
              </a:rPr>
              <a:t>  Επιλαχών: Αλέξανδρος Σάββα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2800" b="1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2800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endParaRPr 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698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61650-DF18-480B-219C-C5FEBA980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4D0B49-B53B-F25F-D4B4-9AF765180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002060"/>
                </a:solidFill>
                <a:latin typeface="Segoe Print" panose="02000600000000000000" pitchFamily="2" charset="0"/>
              </a:rPr>
              <a:t>Μαθητική Κοινότητα Δ΄2</a:t>
            </a:r>
            <a:endParaRPr lang="en-US" b="1" dirty="0">
              <a:solidFill>
                <a:srgbClr val="002060"/>
              </a:solidFill>
              <a:latin typeface="Segoe Print" panose="02000600000000000000" pitchFamily="2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3986E31-E522-386D-ADE3-FF9F70C067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213794" y="661555"/>
            <a:ext cx="2854526" cy="267893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 descr="Illustration of a ruler character ">
            <a:extLst>
              <a:ext uri="{FF2B5EF4-FFF2-40B4-BE49-F238E27FC236}">
                <a16:creationId xmlns:a16="http://schemas.microsoft.com/office/drawing/2014/main" id="{9E64005F-BBAA-845C-3584-5D52A90FB7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20423556" flipH="1">
            <a:off x="287412" y="1408423"/>
            <a:ext cx="3041146" cy="964260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1C8DF6-89D9-04FC-D715-4AFF1D3832C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951019" y="1740663"/>
            <a:ext cx="8991600" cy="4191221"/>
          </a:xfrm>
        </p:spPr>
        <p:txBody>
          <a:bodyPr>
            <a:normAutofit fontScale="25000" lnSpcReduction="20000"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	Πρόεδρος:</a:t>
            </a:r>
            <a:r>
              <a:rPr kumimoji="0" lang="en-US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 </a:t>
            </a:r>
            <a:r>
              <a:rPr kumimoji="0" lang="el-GR" sz="12800" b="1" i="0" u="none" strike="noStrike" kern="1200" cap="none" spc="0" normalizeH="0" baseline="0" noProof="0" dirty="0" err="1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Μαρίσα</a:t>
            </a: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 Ντάγκλας</a:t>
            </a:r>
            <a:r>
              <a:rPr lang="el-GR" sz="12800" b="1" dirty="0">
                <a:ln w="0"/>
                <a:solidFill>
                  <a:srgbClr val="002060"/>
                </a:solidFill>
                <a:latin typeface="Segoe Script" panose="030B0504020000000003" pitchFamily="66" charset="0"/>
              </a:rPr>
              <a:t>	</a:t>
            </a:r>
            <a:r>
              <a:rPr kumimoji="0" lang="el-GR" sz="12800" b="1" i="0" u="none" strike="noStrike" kern="1200" cap="none" spc="0" normalizeH="0" baseline="0" noProof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Αντιπρόεδρος</a:t>
            </a: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: </a:t>
            </a:r>
            <a:r>
              <a:rPr kumimoji="0" lang="el-GR" sz="12800" b="1" i="0" u="none" strike="noStrike" kern="1200" cap="none" spc="0" normalizeH="0" baseline="0" noProof="0" dirty="0" err="1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Λουίζα</a:t>
            </a: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 Ντάγκλας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  	Γραμματέας: </a:t>
            </a:r>
            <a:r>
              <a:rPr kumimoji="0" lang="el-GR" sz="12800" b="1" i="0" u="none" strike="noStrike" kern="1200" cap="none" spc="0" normalizeH="0" baseline="0" noProof="0" dirty="0" err="1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Άντρεα</a:t>
            </a: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 Βασίλη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  	Μέλη: Νικολέττα Γεωργιάδου</a:t>
            </a:r>
            <a:endParaRPr kumimoji="0" lang="en-US" sz="12800" b="1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800" b="1" dirty="0">
                <a:ln w="0"/>
                <a:solidFill>
                  <a:srgbClr val="002060"/>
                </a:solidFill>
                <a:latin typeface="Segoe Script" panose="030B0504020000000003" pitchFamily="66" charset="0"/>
              </a:rPr>
              <a:t>	Επιλαχών: Αλέξανδρος Ηλία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2800" b="1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2800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endParaRPr lang="en-US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786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917F77-243B-4BBF-93F5-981B7818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9955" y="669562"/>
            <a:ext cx="6857999" cy="653547"/>
          </a:xfrm>
        </p:spPr>
        <p:txBody>
          <a:bodyPr>
            <a:normAutofit/>
          </a:bodyPr>
          <a:lstStyle/>
          <a:p>
            <a:r>
              <a:rPr lang="el-GR" b="1" dirty="0">
                <a:latin typeface="Segoe Script" panose="030B0504020000000003" pitchFamily="66" charset="0"/>
              </a:rPr>
              <a:t>Μαθητική Κοινότητα Ε</a:t>
            </a:r>
            <a:r>
              <a:rPr lang="el-GR" b="1" dirty="0"/>
              <a:t>΄</a:t>
            </a:r>
            <a:endParaRPr lang="en-US" b="1" dirty="0"/>
          </a:p>
        </p:txBody>
      </p:sp>
      <p:sp>
        <p:nvSpPr>
          <p:cNvPr id="6" name="Freeform: Shape 14">
            <a:extLst>
              <a:ext uri="{FF2B5EF4-FFF2-40B4-BE49-F238E27FC236}">
                <a16:creationId xmlns:a16="http://schemas.microsoft.com/office/drawing/2014/main" id="{868E2822-F0BF-D949-B8E2-C5C9D59940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/>
        </p:nvSpPr>
        <p:spPr>
          <a:xfrm flipH="1">
            <a:off x="-81024" y="0"/>
            <a:ext cx="4023360" cy="6929752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3981702 w 4367464"/>
              <a:gd name="connsiteY2" fmla="*/ 6843712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7" fmla="*/ 2056998 w 4367464"/>
              <a:gd name="connsiteY7" fmla="*/ 0 h 6858000"/>
              <a:gd name="connsiteX0" fmla="*/ 2056998 w 3981702"/>
              <a:gd name="connsiteY0" fmla="*/ 28575 h 6886575"/>
              <a:gd name="connsiteX1" fmla="*/ 3881689 w 3981702"/>
              <a:gd name="connsiteY1" fmla="*/ 0 h 6886575"/>
              <a:gd name="connsiteX2" fmla="*/ 3981702 w 3981702"/>
              <a:gd name="connsiteY2" fmla="*/ 6872287 h 6886575"/>
              <a:gd name="connsiteX3" fmla="*/ 2783919 w 3981702"/>
              <a:gd name="connsiteY3" fmla="*/ 6886575 h 6886575"/>
              <a:gd name="connsiteX4" fmla="*/ 2752534 w 3981702"/>
              <a:gd name="connsiteY4" fmla="*/ 6879332 h 6886575"/>
              <a:gd name="connsiteX5" fmla="*/ 0 w 3981702"/>
              <a:gd name="connsiteY5" fmla="*/ 3325229 h 6886575"/>
              <a:gd name="connsiteX6" fmla="*/ 1920467 w 3981702"/>
              <a:gd name="connsiteY6" fmla="*/ 98502 h 6886575"/>
              <a:gd name="connsiteX7" fmla="*/ 2056998 w 3981702"/>
              <a:gd name="connsiteY7" fmla="*/ 28575 h 6886575"/>
              <a:gd name="connsiteX0" fmla="*/ 2056998 w 3981702"/>
              <a:gd name="connsiteY0" fmla="*/ 14287 h 6872287"/>
              <a:gd name="connsiteX1" fmla="*/ 3967414 w 3981702"/>
              <a:gd name="connsiteY1" fmla="*/ 0 h 6872287"/>
              <a:gd name="connsiteX2" fmla="*/ 3981702 w 3981702"/>
              <a:gd name="connsiteY2" fmla="*/ 6857999 h 6872287"/>
              <a:gd name="connsiteX3" fmla="*/ 2783919 w 3981702"/>
              <a:gd name="connsiteY3" fmla="*/ 6872287 h 6872287"/>
              <a:gd name="connsiteX4" fmla="*/ 2752534 w 3981702"/>
              <a:gd name="connsiteY4" fmla="*/ 6865044 h 6872287"/>
              <a:gd name="connsiteX5" fmla="*/ 0 w 3981702"/>
              <a:gd name="connsiteY5" fmla="*/ 3310941 h 6872287"/>
              <a:gd name="connsiteX6" fmla="*/ 1920467 w 3981702"/>
              <a:gd name="connsiteY6" fmla="*/ 84214 h 6872287"/>
              <a:gd name="connsiteX7" fmla="*/ 2056998 w 3981702"/>
              <a:gd name="connsiteY7" fmla="*/ 14287 h 6872287"/>
              <a:gd name="connsiteX0" fmla="*/ 2056998 w 4039095"/>
              <a:gd name="connsiteY0" fmla="*/ 14287 h 6872287"/>
              <a:gd name="connsiteX1" fmla="*/ 4038852 w 4039095"/>
              <a:gd name="connsiteY1" fmla="*/ 0 h 6872287"/>
              <a:gd name="connsiteX2" fmla="*/ 3981702 w 4039095"/>
              <a:gd name="connsiteY2" fmla="*/ 6857999 h 6872287"/>
              <a:gd name="connsiteX3" fmla="*/ 2783919 w 4039095"/>
              <a:gd name="connsiteY3" fmla="*/ 6872287 h 6872287"/>
              <a:gd name="connsiteX4" fmla="*/ 2752534 w 4039095"/>
              <a:gd name="connsiteY4" fmla="*/ 6865044 h 6872287"/>
              <a:gd name="connsiteX5" fmla="*/ 0 w 4039095"/>
              <a:gd name="connsiteY5" fmla="*/ 3310941 h 6872287"/>
              <a:gd name="connsiteX6" fmla="*/ 1920467 w 4039095"/>
              <a:gd name="connsiteY6" fmla="*/ 84214 h 6872287"/>
              <a:gd name="connsiteX7" fmla="*/ 2056998 w 4039095"/>
              <a:gd name="connsiteY7" fmla="*/ 14287 h 6872287"/>
              <a:gd name="connsiteX0" fmla="*/ 2056998 w 3981702"/>
              <a:gd name="connsiteY0" fmla="*/ 0 h 6858000"/>
              <a:gd name="connsiteX1" fmla="*/ 3953127 w 3981702"/>
              <a:gd name="connsiteY1" fmla="*/ 0 h 6858000"/>
              <a:gd name="connsiteX2" fmla="*/ 3981702 w 3981702"/>
              <a:gd name="connsiteY2" fmla="*/ 6843712 h 6858000"/>
              <a:gd name="connsiteX3" fmla="*/ 2783919 w 3981702"/>
              <a:gd name="connsiteY3" fmla="*/ 6858000 h 6858000"/>
              <a:gd name="connsiteX4" fmla="*/ 2752534 w 3981702"/>
              <a:gd name="connsiteY4" fmla="*/ 6850757 h 6858000"/>
              <a:gd name="connsiteX5" fmla="*/ 0 w 3981702"/>
              <a:gd name="connsiteY5" fmla="*/ 3296654 h 6858000"/>
              <a:gd name="connsiteX6" fmla="*/ 1920467 w 3981702"/>
              <a:gd name="connsiteY6" fmla="*/ 69927 h 6858000"/>
              <a:gd name="connsiteX7" fmla="*/ 2056998 w 3981702"/>
              <a:gd name="connsiteY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Illustration of a pencil character ">
            <a:extLst>
              <a:ext uri="{FF2B5EF4-FFF2-40B4-BE49-F238E27FC236}">
                <a16:creationId xmlns:a16="http://schemas.microsoft.com/office/drawing/2014/main" id="{222ABB80-F4BD-D04A-9014-C1E1AC2799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492209">
            <a:off x="715004" y="1795108"/>
            <a:ext cx="1915595" cy="3267784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550585-CA92-EB41-9898-BB8983638AD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98172" y="1312164"/>
            <a:ext cx="7678191" cy="5373116"/>
          </a:xfrm>
        </p:spPr>
        <p:txBody>
          <a:bodyPr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l-GR" sz="3600" b="1" i="0" u="none" strike="noStrike" kern="14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egoe Prin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</a:rPr>
              <a:t>Πρόεδρος: </a:t>
            </a:r>
            <a:r>
              <a:rPr lang="el-GR" sz="12000" b="1" kern="1400" dirty="0">
                <a:latin typeface="Segoe Print"/>
              </a:rPr>
              <a:t>Γιώργος Τσελίκης</a:t>
            </a:r>
            <a:endParaRPr kumimoji="0" lang="el-GR" sz="120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20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</a:rPr>
              <a:t>Αντιπρόεδρος: Χρίστος Πολυκάρπου</a:t>
            </a: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l-GR" sz="120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</a:rPr>
              <a:t>Γραμματέας: Αφροδίτη </a:t>
            </a:r>
            <a:r>
              <a:rPr kumimoji="0" lang="el-GR" sz="12000" b="1" i="0" u="none" strike="noStrike" kern="14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/>
              </a:rPr>
              <a:t>Κοτζιάπασιη</a:t>
            </a:r>
            <a:endParaRPr kumimoji="0" lang="el-GR" sz="120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l-GR" sz="120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/>
              </a:rPr>
              <a:t>Μέλη:</a:t>
            </a:r>
            <a:r>
              <a:rPr lang="en-US" sz="12000" b="1" kern="1400" dirty="0">
                <a:latin typeface="Segoe Print"/>
              </a:rPr>
              <a:t> </a:t>
            </a:r>
            <a:r>
              <a:rPr lang="el-GR" sz="12000" b="1" kern="1400" dirty="0" err="1">
                <a:latin typeface="Segoe Print"/>
              </a:rPr>
              <a:t>Ραμίνα</a:t>
            </a:r>
            <a:r>
              <a:rPr lang="el-GR" sz="12000" b="1" kern="1400" dirty="0">
                <a:latin typeface="Segoe Print"/>
              </a:rPr>
              <a:t> </a:t>
            </a:r>
            <a:r>
              <a:rPr lang="el-GR" sz="12000" b="1" kern="1400" dirty="0" err="1">
                <a:latin typeface="Segoe Print"/>
              </a:rPr>
              <a:t>Ντασοβεάνου</a:t>
            </a:r>
            <a:endParaRPr lang="el-GR" sz="12000" b="1" kern="1400" dirty="0">
              <a:latin typeface="Segoe Print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l-GR" sz="12000" b="1" kern="1400" dirty="0">
                <a:latin typeface="Segoe Print"/>
              </a:rPr>
              <a:t>	   Μιχάλης Κουμαριανός</a:t>
            </a: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l-GR" sz="12000" b="1" kern="1400" dirty="0">
                <a:latin typeface="Segoe Print"/>
              </a:rPr>
              <a:t>Επιλαχούσα: Ειρήνη Ευσταθίου</a:t>
            </a: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en-US" sz="6700" dirty="0"/>
          </a:p>
        </p:txBody>
      </p:sp>
    </p:spTree>
    <p:extLst>
      <p:ext uri="{BB962C8B-B14F-4D97-AF65-F5344CB8AC3E}">
        <p14:creationId xmlns:p14="http://schemas.microsoft.com/office/powerpoint/2010/main" val="112335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ack to school">
      <a:dk1>
        <a:sysClr val="windowText" lastClr="000000"/>
      </a:dk1>
      <a:lt1>
        <a:sysClr val="window" lastClr="FFFFFF"/>
      </a:lt1>
      <a:dk2>
        <a:srgbClr val="445EA2"/>
      </a:dk2>
      <a:lt2>
        <a:srgbClr val="EBEBEB"/>
      </a:lt2>
      <a:accent1>
        <a:srgbClr val="4495A2"/>
      </a:accent1>
      <a:accent2>
        <a:srgbClr val="7CA655"/>
      </a:accent2>
      <a:accent3>
        <a:srgbClr val="DFB240"/>
      </a:accent3>
      <a:accent4>
        <a:srgbClr val="DF8C40"/>
      </a:accent4>
      <a:accent5>
        <a:srgbClr val="DF5D40"/>
      </a:accent5>
      <a:accent6>
        <a:srgbClr val="8760AD"/>
      </a:accent6>
      <a:hlink>
        <a:srgbClr val="DF5D40"/>
      </a:hlink>
      <a:folHlink>
        <a:srgbClr val="8760AD"/>
      </a:folHlink>
    </a:clrScheme>
    <a:fontScheme name="Custom 30">
      <a:majorFont>
        <a:latin typeface="Kristen ITC"/>
        <a:ea typeface=""/>
        <a:cs typeface=""/>
      </a:majorFont>
      <a:minorFont>
        <a:latin typeface="Quir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0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004EE7CA-01E4-4C36-A155-A254FEC02701}">
  <we:reference id="wa104178141" version="4.3.3.0" store="en-US" storeType="OMEX"/>
  <we:alternateReferences>
    <we:reference id="wa104178141" version="4.3.3.0" store="WA104178141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DC9E6C82-D0C1-4F22-874F-B9325F072B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4E904B8-1FB4-44AD-B9D5-D31AAFA711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40C9AB-22E5-4B15-9968-9BFD9A52E7CB}">
  <ds:schemaRefs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16c05727-aa75-4e4a-9b5f-8a80a1165891"/>
    <ds:schemaRef ds:uri="71af3243-3dd4-4a8d-8c0d-dd76da1f02a5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332</Words>
  <Application>Microsoft Office PowerPoint</Application>
  <PresentationFormat>Widescreen</PresentationFormat>
  <Paragraphs>78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Kristen ITC</vt:lpstr>
      <vt:lpstr>Quire Sans</vt:lpstr>
      <vt:lpstr>Segoe Print</vt:lpstr>
      <vt:lpstr>Segoe Script</vt:lpstr>
      <vt:lpstr>Segoe UI</vt:lpstr>
      <vt:lpstr>Times New Roman</vt:lpstr>
      <vt:lpstr>Office Theme</vt:lpstr>
      <vt:lpstr>ΔΗΜΟΤΙΚΟ ΣΧΟΛΕΙΟ ΠΑΛΟΥΡΙΩΤΙΣΣΑΣ Γ΄  2025-2026</vt:lpstr>
      <vt:lpstr>ΚΕΝΤΡΙΚΟ ΜΑΘΗΤΙΚΟ ΣΥΜΒΟΥΛΙΟ  </vt:lpstr>
      <vt:lpstr>Μαθητική Κοινότητα Β΄1</vt:lpstr>
      <vt:lpstr>Μαθητική Κοινότητα Β΄2</vt:lpstr>
      <vt:lpstr>Μαθητική Κοινότητα Γ΄1 </vt:lpstr>
      <vt:lpstr>Μαθητική Κοινότητα Γ΄2 </vt:lpstr>
      <vt:lpstr>Μαθητική Κοινότητα Δ΄1</vt:lpstr>
      <vt:lpstr>Μαθητική Κοινότητα Δ΄2</vt:lpstr>
      <vt:lpstr>Μαθητική Κοινότητα Ε΄</vt:lpstr>
      <vt:lpstr>Μαθητική Κοινότητα Στ΄1</vt:lpstr>
      <vt:lpstr>Μαθητική Κοινότητα Στ΄2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ΔΗΜΟΤΙΚΟ ΣΧΟΛΕΙΟ ΠΑΛΟΥΡΙΩΤΙΣΣΑΣ Γ΄  2024-2025</dc:title>
  <dc:creator>Stabrenus</dc:creator>
  <cp:lastModifiedBy>Teacher</cp:lastModifiedBy>
  <cp:revision>68</cp:revision>
  <dcterms:created xsi:type="dcterms:W3CDTF">2024-11-06T16:36:24Z</dcterms:created>
  <dcterms:modified xsi:type="dcterms:W3CDTF">2025-12-02T10:36:47Z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