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0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.svg" ContentType="image/svg+xml"/>
  <Override PartName="/ppt/media/image20.svg" ContentType="image/svg+xml"/>
  <Override PartName="/ppt/media/image4.svg" ContentType="image/svg+xml"/>
  <Override PartName="/ppt/media/image6.svg" ContentType="image/svg+xml"/>
  <Override PartName="/ppt/media/image8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89" r:id="rId3"/>
    <p:sldId id="290" r:id="rId4"/>
    <p:sldId id="311" r:id="rId5"/>
    <p:sldId id="302" r:id="rId6"/>
    <p:sldId id="304" r:id="rId7"/>
    <p:sldId id="293" r:id="rId8"/>
    <p:sldId id="305" r:id="rId9"/>
    <p:sldId id="294" r:id="rId10"/>
    <p:sldId id="309" r:id="rId11"/>
    <p:sldId id="303" r:id="rId12"/>
    <p:sldId id="306" r:id="rId13"/>
    <p:sldId id="3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2" autoAdjust="0"/>
    <p:restoredTop sz="91423" autoAdjust="0"/>
  </p:normalViewPr>
  <p:slideViewPr>
    <p:cSldViewPr snapToGrid="0" showGuides="1">
      <p:cViewPr varScale="1">
        <p:scale>
          <a:sx n="75" d="100"/>
          <a:sy n="75" d="100"/>
        </p:scale>
        <p:origin x="1282" y="58"/>
      </p:cViewPr>
      <p:guideLst>
        <p:guide orient="horz" pos="1344"/>
        <p:guide pos="576"/>
        <p:guide orient="horz" pos="3744"/>
        <p:guide pos="3840"/>
      </p:guideLst>
    </p:cSldViewPr>
  </p:slideViewPr>
  <p:outlineViewPr>
    <p:cViewPr>
      <p:scale>
        <a:sx n="33" d="100"/>
        <a:sy n="33" d="100"/>
      </p:scale>
      <p:origin x="0" y="-59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299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20" Type="http://schemas.openxmlformats.org/officeDocument/2006/relationships/customXml" Target="../customXml/item2.xml"/><Relationship Id="rId2" Type="http://schemas.openxmlformats.org/officeDocument/2006/relationships/theme" Target="theme/theme1.xml"/><Relationship Id="rId19" Type="http://schemas.openxmlformats.org/officeDocument/2006/relationships/customXml" Target="../customXml/item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65657-3F36-724B-A332-D448C4527D30}" type="datetimeFigureOut">
              <a:rPr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0D8CC-6079-CB40-AF25-90B118481BE2}" type="slidenum">
              <a:rPr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98648" y="813816"/>
            <a:ext cx="64008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text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441448" y="1655064"/>
            <a:ext cx="7315200" cy="1143000"/>
          </a:xfrm>
        </p:spPr>
        <p:txBody>
          <a:bodyPr/>
          <a:lstStyle>
            <a:lvl1pPr algn="ctr">
              <a:defRPr sz="8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898648" y="3027707"/>
            <a:ext cx="6858000" cy="640080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2203704"/>
            <a:ext cx="6400800" cy="420624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89119" y="946653"/>
            <a:ext cx="6857999" cy="6535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89120" y="1981933"/>
            <a:ext cx="6858000" cy="423367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3643"/>
          <a:stretch>
            <a:fillRect/>
          </a:stretch>
        </p:blipFill>
        <p:spPr>
          <a:xfrm>
            <a:off x="914400" y="466647"/>
            <a:ext cx="10563726" cy="6391353"/>
          </a:xfrm>
          <a:custGeom>
            <a:avLst/>
            <a:gdLst>
              <a:gd name="connsiteX0" fmla="*/ 0 w 10563726"/>
              <a:gd name="connsiteY0" fmla="*/ 0 h 6391353"/>
              <a:gd name="connsiteX1" fmla="*/ 10563726 w 10563726"/>
              <a:gd name="connsiteY1" fmla="*/ 0 h 6391353"/>
              <a:gd name="connsiteX2" fmla="*/ 10563726 w 10563726"/>
              <a:gd name="connsiteY2" fmla="*/ 6391353 h 6391353"/>
              <a:gd name="connsiteX3" fmla="*/ 0 w 10563726"/>
              <a:gd name="connsiteY3" fmla="*/ 6391353 h 6391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563726" h="6391353">
                <a:moveTo>
                  <a:pt x="0" y="0"/>
                </a:moveTo>
                <a:lnTo>
                  <a:pt x="10563726" y="0"/>
                </a:lnTo>
                <a:lnTo>
                  <a:pt x="10563726" y="6391353"/>
                </a:lnTo>
                <a:lnTo>
                  <a:pt x="0" y="6391353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724912"/>
            <a:ext cx="7772401" cy="36576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  <p:pic>
        <p:nvPicPr>
          <p:cNvPr id="3" name="Graphic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 hasCustomPrompt="1"/>
          </p:nvPr>
        </p:nvSpPr>
        <p:spPr>
          <a:xfrm>
            <a:off x="914400" y="914401"/>
            <a:ext cx="6400800" cy="685800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913064"/>
            <a:ext cx="6858001" cy="427939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5602"/>
          <a:stretch>
            <a:fillRect/>
          </a:stretch>
        </p:blipFill>
        <p:spPr>
          <a:xfrm>
            <a:off x="1066800" y="523183"/>
            <a:ext cx="10058400" cy="6334817"/>
          </a:xfrm>
          <a:custGeom>
            <a:avLst/>
            <a:gdLst>
              <a:gd name="connsiteX0" fmla="*/ 0 w 10058400"/>
              <a:gd name="connsiteY0" fmla="*/ 0 h 6334817"/>
              <a:gd name="connsiteX1" fmla="*/ 10058400 w 10058400"/>
              <a:gd name="connsiteY1" fmla="*/ 0 h 6334817"/>
              <a:gd name="connsiteX2" fmla="*/ 10058400 w 10058400"/>
              <a:gd name="connsiteY2" fmla="*/ 6334817 h 6334817"/>
              <a:gd name="connsiteX3" fmla="*/ 0 w 10058400"/>
              <a:gd name="connsiteY3" fmla="*/ 6334817 h 6334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58400" h="6334817">
                <a:moveTo>
                  <a:pt x="0" y="0"/>
                </a:moveTo>
                <a:lnTo>
                  <a:pt x="10058400" y="0"/>
                </a:lnTo>
                <a:lnTo>
                  <a:pt x="10058400" y="6334817"/>
                </a:lnTo>
                <a:lnTo>
                  <a:pt x="0" y="6334817"/>
                </a:lnTo>
                <a:close/>
              </a:path>
            </a:pathLst>
          </a:cu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331718" y="1460692"/>
            <a:ext cx="7772402" cy="685800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2331720" y="2951305"/>
            <a:ext cx="7772400" cy="3456432"/>
          </a:xfrm>
        </p:spPr>
        <p:txBody>
          <a:bodyPr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  <p:pic>
        <p:nvPicPr>
          <p:cNvPr id="2" name="Graphic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3021930" y="2240374"/>
            <a:ext cx="6148139" cy="1953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389119" y="946653"/>
            <a:ext cx="6857999" cy="6535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89120" y="2062956"/>
            <a:ext cx="6858000" cy="4233672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phic 15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4880"/>
          <a:stretch>
            <a:fillRect/>
          </a:stretch>
        </p:blipFill>
        <p:spPr>
          <a:xfrm>
            <a:off x="878302" y="469222"/>
            <a:ext cx="10424160" cy="6388778"/>
          </a:xfrm>
          <a:custGeom>
            <a:avLst/>
            <a:gdLst>
              <a:gd name="connsiteX0" fmla="*/ 0 w 10424160"/>
              <a:gd name="connsiteY0" fmla="*/ 0 h 6388778"/>
              <a:gd name="connsiteX1" fmla="*/ 10424160 w 10424160"/>
              <a:gd name="connsiteY1" fmla="*/ 0 h 6388778"/>
              <a:gd name="connsiteX2" fmla="*/ 10424160 w 10424160"/>
              <a:gd name="connsiteY2" fmla="*/ 6388778 h 6388778"/>
              <a:gd name="connsiteX3" fmla="*/ 0 w 10424160"/>
              <a:gd name="connsiteY3" fmla="*/ 6388778 h 6388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24160" h="6388778">
                <a:moveTo>
                  <a:pt x="0" y="0"/>
                </a:moveTo>
                <a:lnTo>
                  <a:pt x="10424160" y="0"/>
                </a:lnTo>
                <a:lnTo>
                  <a:pt x="10424160" y="6388778"/>
                </a:lnTo>
                <a:lnTo>
                  <a:pt x="0" y="6388778"/>
                </a:lnTo>
                <a:close/>
              </a:path>
            </a:pathLst>
          </a:custGeom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657599" y="1460692"/>
            <a:ext cx="6857999" cy="6858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Add title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657600" y="2438570"/>
            <a:ext cx="6858000" cy="395020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/>
              <a:t>Add text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46653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94859"/>
            <a:ext cx="10058400" cy="372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6.svg"/><Relationship Id="rId7" Type="http://schemas.openxmlformats.org/officeDocument/2006/relationships/image" Target="../media/image15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svg"/><Relationship Id="rId1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svg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svg"/><Relationship Id="rId1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svg"/><Relationship Id="rId1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svg"/><Relationship Id="rId1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0.svg"/><Relationship Id="rId1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0.svg"/><Relationship Id="rId1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175" y="663421"/>
            <a:ext cx="6601326" cy="1051159"/>
          </a:xfrm>
        </p:spPr>
        <p:txBody>
          <a:bodyPr>
            <a:noAutofit/>
          </a:bodyPr>
          <a:lstStyle/>
          <a:p>
            <a:r>
              <a:rPr lang="en-US" dirty="0"/>
              <a:t>ΔΗΜΟΤΙΚΟ ΣΧΟΛΕΙΟ ΠΑΛΟΥΡΙΩΤΙΣΣΑΣ Γ΄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202</a:t>
            </a:r>
            <a:r>
              <a:rPr lang="el-GR" dirty="0"/>
              <a:t>5</a:t>
            </a:r>
            <a:r>
              <a:rPr lang="en-US" dirty="0"/>
              <a:t>-202</a:t>
            </a:r>
            <a:r>
              <a:rPr lang="el-GR" dirty="0"/>
              <a:t>6</a:t>
            </a:r>
            <a:endParaRPr lang="en-US" dirty="0"/>
          </a:p>
        </p:txBody>
      </p:sp>
      <p:pic>
        <p:nvPicPr>
          <p:cNvPr id="12" name="Graphic 11" descr="Illustration of a pencil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21077964">
            <a:off x="1811563" y="4144102"/>
            <a:ext cx="1155789" cy="1971643"/>
          </a:xfrm>
          <a:prstGeom prst="rect">
            <a:avLst/>
          </a:prstGeom>
        </p:spPr>
      </p:pic>
      <p:pic>
        <p:nvPicPr>
          <p:cNvPr id="8" name="Graphic 7" descr="Illustration of a blue bag of school supplies character 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22560" y="4391095"/>
            <a:ext cx="2483858" cy="1709233"/>
          </a:xfrm>
          <a:prstGeom prst="rect">
            <a:avLst/>
          </a:prstGeom>
        </p:spPr>
      </p:pic>
      <p:pic>
        <p:nvPicPr>
          <p:cNvPr id="10" name="Graphic 9" descr="Illustration of a purple book character 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6269620" y="4059937"/>
            <a:ext cx="1775352" cy="2059055"/>
          </a:xfrm>
          <a:prstGeom prst="rect">
            <a:avLst/>
          </a:prstGeom>
        </p:spPr>
      </p:pic>
      <p:pic>
        <p:nvPicPr>
          <p:cNvPr id="6" name="Graphic 5" descr="Illustration of a globe character 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08174" y="4442978"/>
            <a:ext cx="2213723" cy="1748841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271000" y="1715221"/>
            <a:ext cx="7285122" cy="2255921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Η μα</a:t>
            </a:r>
            <a:r>
              <a:rPr lang="en-US" err="1"/>
              <a:t>θητική</a:t>
            </a:r>
            <a:r>
              <a:rPr lang="en-US" dirty="0"/>
              <a:t> </a:t>
            </a:r>
            <a:r>
              <a:rPr lang="en-US"/>
              <a:t>μας</a:t>
            </a:r>
            <a:endParaRPr lang="en-US"/>
          </a:p>
          <a:p>
            <a:r>
              <a:rPr lang="en-US" dirty="0" err="1"/>
              <a:t>κοινότητ</a:t>
            </a:r>
            <a:r>
              <a:rPr lang="en-US" dirty="0"/>
              <a:t>α!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99955" y="669562"/>
            <a:ext cx="6857999" cy="653547"/>
          </a:xfrm>
        </p:spPr>
        <p:txBody>
          <a:bodyPr>
            <a:normAutofit fontScale="90000"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Ε</a:t>
            </a:r>
            <a:r>
              <a:rPr lang="el-GR" b="1" dirty="0"/>
              <a:t>΄</a:t>
            </a:r>
            <a:endParaRPr lang="en-US" b="1" dirty="0"/>
          </a:p>
        </p:txBody>
      </p:sp>
      <p:sp>
        <p:nvSpPr>
          <p:cNvPr id="6" name="Freeform: Shape 14"/>
          <p:cNvSpPr>
            <a:spLocks noChangeAspect="1"/>
          </p:cNvSpPr>
          <p:nvPr/>
        </p:nvSpPr>
        <p:spPr>
          <a:xfrm flipH="1">
            <a:off x="-81024" y="0"/>
            <a:ext cx="4023360" cy="6929752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097537" y="1812544"/>
            <a:ext cx="7678191" cy="5373116"/>
          </a:xfrm>
        </p:spPr>
        <p:txBody>
          <a:bodyPr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l-GR" sz="3600" b="1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</a:rPr>
              <a:t>Πρόεδρος: </a:t>
            </a:r>
            <a:r>
              <a:rPr lang="el-GR" sz="12000" b="1" kern="1400" dirty="0">
                <a:latin typeface="Segoe Print" panose="02000600000000000000"/>
              </a:rPr>
              <a:t>Ορφέας Αντωνίου </a:t>
            </a:r>
            <a:endParaRPr kumimoji="0" lang="en-US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</a:rPr>
              <a:t>Αντιπρόεδρος: Χρίστος Πολυκάρπου</a:t>
            </a: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</a:rPr>
              <a:t>Γραμματέας: Νεόφυτος Γιάγκου</a:t>
            </a: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l-GR" sz="120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120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</a:rPr>
              <a:t>Μέλη:</a:t>
            </a:r>
            <a:r>
              <a:rPr lang="en-US" sz="12000" b="1" kern="1400" dirty="0">
                <a:latin typeface="Segoe Print" panose="02000600000000000000"/>
              </a:rPr>
              <a:t> </a:t>
            </a:r>
            <a:r>
              <a:rPr lang="el-GR" sz="12000" b="1" kern="1400" dirty="0" err="1">
                <a:latin typeface="Segoe Print" panose="02000600000000000000"/>
              </a:rPr>
              <a:t>Ραμίνα</a:t>
            </a:r>
            <a:r>
              <a:rPr lang="el-GR" sz="12000" b="1" kern="1400" dirty="0">
                <a:latin typeface="Segoe Print" panose="02000600000000000000"/>
              </a:rPr>
              <a:t> </a:t>
            </a:r>
            <a:r>
              <a:rPr lang="el-GR" sz="12000" b="1" kern="1400" dirty="0" err="1">
                <a:latin typeface="Segoe Print" panose="02000600000000000000"/>
              </a:rPr>
              <a:t>Ντασοβεάνου</a:t>
            </a:r>
            <a:endParaRPr lang="el-GR" sz="12000" b="1" kern="1400" dirty="0"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lang="el-GR" sz="12000" b="1" kern="1400" dirty="0">
                <a:latin typeface="Segoe Print" panose="02000600000000000000"/>
              </a:rPr>
              <a:t>	   </a:t>
            </a:r>
            <a:r>
              <a:rPr lang="el-GR" sz="12000" b="1" kern="1400" dirty="0">
                <a:latin typeface="Segoe Print" panose="02000600000000000000"/>
                <a:sym typeface="+mn-ea"/>
              </a:rPr>
              <a:t>Ειρήνη Ευσταθίου</a:t>
            </a:r>
            <a:endParaRPr lang="el-GR" sz="12000" b="1" kern="1400" dirty="0"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lang="en-US" sz="6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Στ΄1</a:t>
            </a:r>
            <a:endParaRPr lang="en-US" b="1" dirty="0">
              <a:latin typeface="Segoe Script" panose="030B0504020000000003" pitchFamily="66" charset="0"/>
            </a:endParaRPr>
          </a:p>
        </p:txBody>
      </p:sp>
      <p:sp>
        <p:nvSpPr>
          <p:cNvPr id="6" name="Freeform: Shape 14"/>
          <p:cNvSpPr>
            <a:spLocks noChangeAspect="1"/>
          </p:cNvSpPr>
          <p:nvPr/>
        </p:nvSpPr>
        <p:spPr>
          <a:xfrm flipH="1">
            <a:off x="86878" y="437451"/>
            <a:ext cx="3071958" cy="5291076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693700" y="2124075"/>
            <a:ext cx="8656184" cy="4603830"/>
          </a:xfrm>
        </p:spPr>
        <p:txBody>
          <a:bodyPr>
            <a:normAutofit fontScale="90000" lnSpcReduction="20000"/>
          </a:bodyPr>
          <a:lstStyle/>
          <a:p>
            <a:pPr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Πρόεδρος:</a:t>
            </a:r>
            <a:r>
              <a:rPr lang="el-GR" sz="3200" b="1" dirty="0">
                <a:latin typeface="Segoe Print" panose="02000600000000000000"/>
                <a:cs typeface="Quire Sans"/>
              </a:rPr>
              <a:t> </a:t>
            </a:r>
            <a:r>
              <a:rPr lang="el-GR" sz="3200" b="1" kern="140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sym typeface="+mn-ea"/>
              </a:rPr>
              <a:t>Μάριος Σάββα</a:t>
            </a:r>
            <a:endParaRPr kumimoji="0" lang="en-US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Αντιπρόεδρος: </a:t>
            </a:r>
            <a:r>
              <a:rPr lang="el-GR" sz="3400" b="1" kern="140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sym typeface="+mn-ea"/>
              </a:rPr>
              <a:t>Ελένη–Μαρία Άνιφτου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Γραμματέας:  Ιάσονας Κοκκώνης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Μέλη:  </a:t>
            </a:r>
            <a:r>
              <a:rPr lang="el-GR" sz="3400" b="1" kern="1400" dirty="0">
                <a:latin typeface="Segoe Print" panose="02000600000000000000"/>
                <a:sym typeface="+mn-ea"/>
              </a:rPr>
              <a:t>Ά</a:t>
            </a:r>
            <a:r>
              <a:rPr lang="el-GR" sz="3400" b="1" kern="1400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sym typeface="+mn-ea"/>
              </a:rPr>
              <a:t>ρτεμις</a:t>
            </a:r>
            <a:r>
              <a:rPr lang="el-GR" sz="3400" b="1" kern="140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sym typeface="+mn-ea"/>
              </a:rPr>
              <a:t> Παρασκευά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914400" marR="0" lvl="2" indent="45720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 </a:t>
            </a: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Αλί </a:t>
            </a:r>
            <a:r>
              <a:rPr kumimoji="0" lang="el-GR" sz="3400" b="1" i="0" u="none" strike="noStrike" kern="14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Καρκοόρ</a:t>
            </a:r>
            <a:endParaRPr kumimoji="0" lang="el-GR" sz="3400" b="1" i="0" u="none" strike="noStrike" kern="1400" cap="none" spc="0" normalizeH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	     </a:t>
            </a:r>
            <a:endParaRPr kumimoji="0" lang="el-GR" sz="3400" b="1" i="0" u="none" strike="noStrike" kern="1400" cap="none" spc="0" normalizeH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 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kumimoji="0" lang="el-GR" sz="3400" b="1" i="0" u="none" strike="noStrike" kern="14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         </a:t>
            </a:r>
            <a:endParaRPr kumimoji="0" lang="el-GR" sz="3400" b="1" i="0" u="none" strike="noStrike" kern="14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latin typeface="Segoe Script" panose="030B0504020000000003" pitchFamily="66" charset="0"/>
              </a:rPr>
              <a:t>Μαθητική Κοινότητα Στ΄2</a:t>
            </a:r>
            <a:endParaRPr lang="en-US" b="1" dirty="0">
              <a:latin typeface="Segoe Script" panose="030B0504020000000003" pitchFamily="66" charset="0"/>
            </a:endParaRPr>
          </a:p>
        </p:txBody>
      </p:sp>
      <p:sp>
        <p:nvSpPr>
          <p:cNvPr id="6" name="Freeform: Shape 14"/>
          <p:cNvSpPr>
            <a:spLocks noChangeAspect="1"/>
          </p:cNvSpPr>
          <p:nvPr/>
        </p:nvSpPr>
        <p:spPr>
          <a:xfrm flipH="1">
            <a:off x="-81024" y="0"/>
            <a:ext cx="3681474" cy="6340895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Illustration of a pencil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492209">
            <a:off x="715004" y="1795108"/>
            <a:ext cx="1915595" cy="3267784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953042" y="1955800"/>
            <a:ext cx="8348813" cy="4233672"/>
          </a:xfrm>
        </p:spPr>
        <p:txBody>
          <a:bodyPr>
            <a:normAutofit fontScale="925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 panose="02000600000000000000"/>
              </a:rPr>
              <a:t>Πρόεδρος: </a:t>
            </a:r>
            <a:r>
              <a:rPr lang="el-GR" sz="3600" b="1" dirty="0" err="1">
                <a:latin typeface="Segoe Print" panose="02000600000000000000"/>
              </a:rPr>
              <a:t>Χριστίνα Καμπουρίδου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Αντιπρόεδρος</a:t>
            </a:r>
            <a:r>
              <a:rPr lang="el-GR" sz="3600" b="1" dirty="0">
                <a:latin typeface="Segoe Print" panose="02000600000000000000"/>
              </a:rPr>
              <a:t>: Αλέξης Γιαγκαίδης</a:t>
            </a:r>
            <a:endParaRPr lang="el-GR" sz="3600" b="1" dirty="0">
              <a:latin typeface="Segoe Print" panose="0200060000000000000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 panose="02000600000000000000"/>
              </a:rPr>
              <a:t>Γραμματέας: </a:t>
            </a:r>
            <a:r>
              <a:rPr lang="el-GR" sz="3600" b="1" dirty="0">
                <a:latin typeface="Segoe Print" panose="02000600000000000000"/>
                <a:sym typeface="+mn-ea"/>
              </a:rPr>
              <a:t>Έρικ </a:t>
            </a:r>
            <a:r>
              <a:rPr lang="el-GR" sz="3600" b="1" dirty="0" err="1">
                <a:latin typeface="Segoe Print" panose="02000600000000000000"/>
                <a:sym typeface="+mn-ea"/>
              </a:rPr>
              <a:t>Ράικερτ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 panose="02000600000000000000"/>
              </a:rPr>
              <a:t>Μέλη: Ντενίσα Μάντα</a:t>
            </a:r>
            <a:endParaRPr lang="el-GR" sz="3600" b="1" dirty="0">
              <a:latin typeface="Segoe Print" panose="0200060000000000000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3600" b="1" dirty="0">
                <a:latin typeface="Segoe Print" panose="02000600000000000000"/>
              </a:rPr>
              <a:t>	   Πάρης Κυριάκου</a:t>
            </a:r>
            <a:endParaRPr lang="el-GR" sz="3600" b="1" dirty="0">
              <a:latin typeface="Segoe Print" panose="0200060000000000000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endParaRPr lang="el-GR" sz="3600" b="1" dirty="0">
              <a:latin typeface="Segoe Print" panose="0200060000000000000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873" y="249383"/>
            <a:ext cx="8035636" cy="1036721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ΚΕΝΤΡΙΚΟ ΜΑΘΗΤΙΚΟ ΣΥΜΒΟΥΛΙΟ 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0185" y="1776095"/>
            <a:ext cx="9614535" cy="432562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Segoe Print" panose="02000600000000000000"/>
                <a:cs typeface="Quire Sans"/>
              </a:rPr>
              <a:t>Πρόεδρος</a:t>
            </a:r>
            <a:r>
              <a:rPr lang="en-US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: </a:t>
            </a: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Ελένη Μαρία Άνιφτου, ΣΤ΄1</a:t>
            </a:r>
            <a:endParaRPr lang="en-US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Segoe Print" panose="02000600000000000000"/>
                <a:cs typeface="Quire Sans"/>
              </a:rPr>
              <a:t>Αντι</a:t>
            </a:r>
            <a:r>
              <a:rPr lang="en-US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πρόεδρος: </a:t>
            </a:r>
            <a:r>
              <a:rPr lang="el-GR" sz="3200" b="1" dirty="0" err="1">
                <a:solidFill>
                  <a:srgbClr val="002060"/>
                </a:solidFill>
                <a:latin typeface="Segoe Print" panose="02000600000000000000"/>
                <a:cs typeface="Quire Sans"/>
                <a:sym typeface="+mn-ea"/>
              </a:rPr>
              <a:t>Ντενίσα</a:t>
            </a: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  <a:sym typeface="+mn-ea"/>
              </a:rPr>
              <a:t> </a:t>
            </a:r>
            <a:r>
              <a:rPr lang="el-GR" sz="3200" b="1" dirty="0" err="1">
                <a:solidFill>
                  <a:srgbClr val="002060"/>
                </a:solidFill>
                <a:latin typeface="Segoe Print" panose="02000600000000000000"/>
                <a:cs typeface="Quire Sans"/>
                <a:sym typeface="+mn-ea"/>
              </a:rPr>
              <a:t>Μάντα</a:t>
            </a: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  <a:sym typeface="+mn-ea"/>
              </a:rPr>
              <a:t> Στ΄2</a:t>
            </a:r>
            <a:endParaRPr lang="en-US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Segoe Print" panose="02000600000000000000"/>
                <a:cs typeface="Quire Sans"/>
              </a:rPr>
              <a:t>Γρ</a:t>
            </a:r>
            <a:r>
              <a:rPr lang="en-US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αμματέας: </a:t>
            </a: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Ιάσονας Κοκκώνης</a:t>
            </a: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 Στ΄1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Μέλη: Έρικ Ράικερτ Στ΄2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	   Ελεάνα Πετρίδου Δ΄2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Επιλαχόντες: Δέσποινα Δημητρίου Στ΄2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pPr marL="2743200" lvl="6" indent="0">
              <a:buNone/>
            </a:pP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 Νεόφυτους Γιάγκου Ε΄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  <a:p>
            <a:pPr marL="2743200" lvl="6" indent="0">
              <a:buNone/>
            </a:pPr>
            <a:r>
              <a:rPr lang="el-GR" sz="3200" b="1" dirty="0">
                <a:solidFill>
                  <a:srgbClr val="002060"/>
                </a:solidFill>
                <a:latin typeface="Segoe Print" panose="02000600000000000000"/>
                <a:cs typeface="Quire Sans"/>
              </a:rPr>
              <a:t> Μάρκος Λαζάρου Β΄1  </a:t>
            </a:r>
            <a:endParaRPr lang="el-GR" sz="3200" b="1" dirty="0">
              <a:solidFill>
                <a:srgbClr val="002060"/>
              </a:solidFill>
              <a:latin typeface="Segoe Print" panose="02000600000000000000"/>
              <a:cs typeface="Quire Sans"/>
            </a:endParaRPr>
          </a:p>
        </p:txBody>
      </p:sp>
      <p:sp>
        <p:nvSpPr>
          <p:cNvPr id="15" name="Freeform: Shape 14"/>
          <p:cNvSpPr/>
          <p:nvPr/>
        </p:nvSpPr>
        <p:spPr>
          <a:xfrm>
            <a:off x="9682480" y="1442720"/>
            <a:ext cx="2066175" cy="4417754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" name="Graphic 9" descr="Illustration of a blue bag of school supplies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164319" y="4339872"/>
            <a:ext cx="2994487" cy="2105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29219" y="360220"/>
            <a:ext cx="7334250" cy="685800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Μαθητική Κοινότητα Α΄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</a:b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04799" y="2079971"/>
            <a:ext cx="11111346" cy="4206240"/>
          </a:xfrm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Πρόεδρος: </a:t>
            </a:r>
            <a:r>
              <a:rPr lang="en-US" altLang="en-US" sz="3600">
                <a:sym typeface="+mn-ea"/>
              </a:rPr>
              <a:t>Σοφοκλής Δημοσθένους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Αντιπρόεδρος: </a:t>
            </a:r>
            <a:r>
              <a:rPr lang="en-US" altLang="en-US" sz="3600">
                <a:sym typeface="+mn-ea"/>
              </a:rPr>
              <a:t>Μαρίνα Λάμπρου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Γραμματέας: </a:t>
            </a:r>
            <a:r>
              <a:rPr lang="en-US" altLang="en-US" sz="3600">
                <a:sym typeface="+mn-ea"/>
              </a:rPr>
              <a:t>Σοφία Ιωάννου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Μέλη: </a:t>
            </a:r>
            <a:r>
              <a:rPr lang="en-US" altLang="en-US" sz="3600">
                <a:sym typeface="+mn-ea"/>
              </a:rPr>
              <a:t>Κωνσταντίνος Χατζικίδης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altLang="en-US" sz="3600">
                <a:sym typeface="+mn-ea"/>
              </a:rPr>
              <a:t>Γιώργος Σπυρλίδης</a:t>
            </a:r>
            <a:endParaRPr lang="en-US" altLang="en-US" sz="3600"/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943109" y="3610956"/>
            <a:ext cx="2765400" cy="278984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globe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63469" y="3881579"/>
            <a:ext cx="2645040" cy="20895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Μαθητική Κοινότητα Β΄1</a:t>
            </a:r>
            <a:endParaRPr lang="en-US" dirty="0"/>
          </a:p>
        </p:txBody>
      </p:sp>
      <p:sp>
        <p:nvSpPr>
          <p:cNvPr id="6" name="Freeform: Shape 14"/>
          <p:cNvSpPr/>
          <p:nvPr/>
        </p:nvSpPr>
        <p:spPr>
          <a:xfrm flipH="1">
            <a:off x="-28576" y="471054"/>
            <a:ext cx="3325958" cy="6396273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Illustration of a purple book character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flipH="1">
            <a:off x="688912" y="2074690"/>
            <a:ext cx="2240025" cy="270861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570432" y="2074699"/>
            <a:ext cx="8494568" cy="4233672"/>
          </a:xfrm>
        </p:spPr>
        <p:txBody>
          <a:bodyPr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Πρόεδρος: </a:t>
            </a:r>
            <a:r>
              <a:rPr lang="en-US" altLang="en-US" sz="3200">
                <a:sym typeface="+mn-ea"/>
              </a:rPr>
              <a:t>Χαρά Στυλιανού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Αντιπρόεδρος: </a:t>
            </a:r>
            <a:r>
              <a:rPr lang="en-US" altLang="en-US" sz="3200">
                <a:sym typeface="+mn-ea"/>
              </a:rPr>
              <a:t>Μάρκος Λαζάρου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 Γραμματέας: </a:t>
            </a:r>
            <a:r>
              <a:rPr lang="en-US" altLang="en-US" sz="3200">
                <a:sym typeface="+mn-ea"/>
              </a:rPr>
              <a:t>Αλέξης Ηλιάδης</a:t>
            </a:r>
            <a:endParaRPr lang="en-US" altLang="en-US" sz="3200">
              <a:sym typeface="+mn-ea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Μέλη: </a:t>
            </a:r>
            <a:r>
              <a:rPr lang="en-US" altLang="en-US" sz="3200">
                <a:sym typeface="+mn-ea"/>
              </a:rPr>
              <a:t>Ηρακλειδία Αθανασίου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sz="3200" b="1" dirty="0">
                <a:latin typeface="Segoe Print" panose="02000600000000000000"/>
              </a:rPr>
              <a:t>	   </a:t>
            </a:r>
            <a:r>
              <a:rPr lang="en-US" altLang="en-US" sz="3200">
                <a:sym typeface="+mn-ea"/>
              </a:rPr>
              <a:t>Αλεξάνδρα Χατζημανώλη</a:t>
            </a:r>
            <a:endParaRPr lang="el-GR" sz="3200" b="1" dirty="0">
              <a:latin typeface="Segoe Print" panose="0200060000000000000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l-GR" sz="3200" b="1" dirty="0">
              <a:latin typeface="Segoe Print" panose="0200060000000000000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495800" y="337053"/>
            <a:ext cx="6857999" cy="653547"/>
          </a:xfrm>
        </p:spPr>
        <p:txBody>
          <a:bodyPr/>
          <a:lstStyle/>
          <a:p>
            <a:r>
              <a:rPr lang="el-GR" dirty="0"/>
              <a:t>Μαθητική Κοινότητα Β΄2</a:t>
            </a:r>
            <a:endParaRPr lang="en-US" dirty="0"/>
          </a:p>
        </p:txBody>
      </p:sp>
      <p:sp>
        <p:nvSpPr>
          <p:cNvPr id="6" name="Freeform: Shape 14"/>
          <p:cNvSpPr/>
          <p:nvPr/>
        </p:nvSpPr>
        <p:spPr>
          <a:xfrm flipH="1">
            <a:off x="310551" y="180108"/>
            <a:ext cx="2972976" cy="5167748"/>
          </a:xfrm>
          <a:custGeom>
            <a:avLst/>
            <a:gdLst>
              <a:gd name="connsiteX0" fmla="*/ 2056998 w 4367464"/>
              <a:gd name="connsiteY0" fmla="*/ 0 h 6858000"/>
              <a:gd name="connsiteX1" fmla="*/ 4367464 w 4367464"/>
              <a:gd name="connsiteY1" fmla="*/ 0 h 6858000"/>
              <a:gd name="connsiteX2" fmla="*/ 4367464 w 4367464"/>
              <a:gd name="connsiteY2" fmla="*/ 6858000 h 6858000"/>
              <a:gd name="connsiteX3" fmla="*/ 2783919 w 4367464"/>
              <a:gd name="connsiteY3" fmla="*/ 6858000 h 6858000"/>
              <a:gd name="connsiteX4" fmla="*/ 2752534 w 4367464"/>
              <a:gd name="connsiteY4" fmla="*/ 6850757 h 6858000"/>
              <a:gd name="connsiteX5" fmla="*/ 0 w 4367464"/>
              <a:gd name="connsiteY5" fmla="*/ 3296654 h 6858000"/>
              <a:gd name="connsiteX6" fmla="*/ 1920467 w 4367464"/>
              <a:gd name="connsiteY6" fmla="*/ 69927 h 6858000"/>
              <a:gd name="connsiteX0-1" fmla="*/ 2056998 w 4367464"/>
              <a:gd name="connsiteY0-2" fmla="*/ 0 h 6858000"/>
              <a:gd name="connsiteX1-3" fmla="*/ 4367464 w 4367464"/>
              <a:gd name="connsiteY1-4" fmla="*/ 0 h 6858000"/>
              <a:gd name="connsiteX2-5" fmla="*/ 3981702 w 4367464"/>
              <a:gd name="connsiteY2-6" fmla="*/ 6843712 h 6858000"/>
              <a:gd name="connsiteX3-7" fmla="*/ 2783919 w 4367464"/>
              <a:gd name="connsiteY3-8" fmla="*/ 6858000 h 6858000"/>
              <a:gd name="connsiteX4-9" fmla="*/ 2752534 w 4367464"/>
              <a:gd name="connsiteY4-10" fmla="*/ 6850757 h 6858000"/>
              <a:gd name="connsiteX5-11" fmla="*/ 0 w 4367464"/>
              <a:gd name="connsiteY5-12" fmla="*/ 3296654 h 6858000"/>
              <a:gd name="connsiteX6-13" fmla="*/ 1920467 w 4367464"/>
              <a:gd name="connsiteY6-14" fmla="*/ 69927 h 6858000"/>
              <a:gd name="connsiteX7" fmla="*/ 2056998 w 4367464"/>
              <a:gd name="connsiteY7" fmla="*/ 0 h 6858000"/>
              <a:gd name="connsiteX0-15" fmla="*/ 2056998 w 3981702"/>
              <a:gd name="connsiteY0-16" fmla="*/ 28575 h 6886575"/>
              <a:gd name="connsiteX1-17" fmla="*/ 3881689 w 3981702"/>
              <a:gd name="connsiteY1-18" fmla="*/ 0 h 6886575"/>
              <a:gd name="connsiteX2-19" fmla="*/ 3981702 w 3981702"/>
              <a:gd name="connsiteY2-20" fmla="*/ 6872287 h 6886575"/>
              <a:gd name="connsiteX3-21" fmla="*/ 2783919 w 3981702"/>
              <a:gd name="connsiteY3-22" fmla="*/ 6886575 h 6886575"/>
              <a:gd name="connsiteX4-23" fmla="*/ 2752534 w 3981702"/>
              <a:gd name="connsiteY4-24" fmla="*/ 6879332 h 6886575"/>
              <a:gd name="connsiteX5-25" fmla="*/ 0 w 3981702"/>
              <a:gd name="connsiteY5-26" fmla="*/ 3325229 h 6886575"/>
              <a:gd name="connsiteX6-27" fmla="*/ 1920467 w 3981702"/>
              <a:gd name="connsiteY6-28" fmla="*/ 98502 h 6886575"/>
              <a:gd name="connsiteX7-29" fmla="*/ 2056998 w 3981702"/>
              <a:gd name="connsiteY7-30" fmla="*/ 28575 h 6886575"/>
              <a:gd name="connsiteX0-31" fmla="*/ 2056998 w 3981702"/>
              <a:gd name="connsiteY0-32" fmla="*/ 14287 h 6872287"/>
              <a:gd name="connsiteX1-33" fmla="*/ 3967414 w 3981702"/>
              <a:gd name="connsiteY1-34" fmla="*/ 0 h 6872287"/>
              <a:gd name="connsiteX2-35" fmla="*/ 3981702 w 3981702"/>
              <a:gd name="connsiteY2-36" fmla="*/ 6857999 h 6872287"/>
              <a:gd name="connsiteX3-37" fmla="*/ 2783919 w 3981702"/>
              <a:gd name="connsiteY3-38" fmla="*/ 6872287 h 6872287"/>
              <a:gd name="connsiteX4-39" fmla="*/ 2752534 w 3981702"/>
              <a:gd name="connsiteY4-40" fmla="*/ 6865044 h 6872287"/>
              <a:gd name="connsiteX5-41" fmla="*/ 0 w 3981702"/>
              <a:gd name="connsiteY5-42" fmla="*/ 3310941 h 6872287"/>
              <a:gd name="connsiteX6-43" fmla="*/ 1920467 w 3981702"/>
              <a:gd name="connsiteY6-44" fmla="*/ 84214 h 6872287"/>
              <a:gd name="connsiteX7-45" fmla="*/ 2056998 w 3981702"/>
              <a:gd name="connsiteY7-46" fmla="*/ 14287 h 6872287"/>
              <a:gd name="connsiteX0-47" fmla="*/ 2056998 w 4039095"/>
              <a:gd name="connsiteY0-48" fmla="*/ 14287 h 6872287"/>
              <a:gd name="connsiteX1-49" fmla="*/ 4038852 w 4039095"/>
              <a:gd name="connsiteY1-50" fmla="*/ 0 h 6872287"/>
              <a:gd name="connsiteX2-51" fmla="*/ 3981702 w 4039095"/>
              <a:gd name="connsiteY2-52" fmla="*/ 6857999 h 6872287"/>
              <a:gd name="connsiteX3-53" fmla="*/ 2783919 w 4039095"/>
              <a:gd name="connsiteY3-54" fmla="*/ 6872287 h 6872287"/>
              <a:gd name="connsiteX4-55" fmla="*/ 2752534 w 4039095"/>
              <a:gd name="connsiteY4-56" fmla="*/ 6865044 h 6872287"/>
              <a:gd name="connsiteX5-57" fmla="*/ 0 w 4039095"/>
              <a:gd name="connsiteY5-58" fmla="*/ 3310941 h 6872287"/>
              <a:gd name="connsiteX6-59" fmla="*/ 1920467 w 4039095"/>
              <a:gd name="connsiteY6-60" fmla="*/ 84214 h 6872287"/>
              <a:gd name="connsiteX7-61" fmla="*/ 2056998 w 4039095"/>
              <a:gd name="connsiteY7-62" fmla="*/ 14287 h 6872287"/>
              <a:gd name="connsiteX0-63" fmla="*/ 2056998 w 3981702"/>
              <a:gd name="connsiteY0-64" fmla="*/ 0 h 6858000"/>
              <a:gd name="connsiteX1-65" fmla="*/ 3953127 w 3981702"/>
              <a:gd name="connsiteY1-66" fmla="*/ 0 h 6858000"/>
              <a:gd name="connsiteX2-67" fmla="*/ 3981702 w 3981702"/>
              <a:gd name="connsiteY2-68" fmla="*/ 6843712 h 6858000"/>
              <a:gd name="connsiteX3-69" fmla="*/ 2783919 w 3981702"/>
              <a:gd name="connsiteY3-70" fmla="*/ 6858000 h 6858000"/>
              <a:gd name="connsiteX4-71" fmla="*/ 2752534 w 3981702"/>
              <a:gd name="connsiteY4-72" fmla="*/ 6850757 h 6858000"/>
              <a:gd name="connsiteX5-73" fmla="*/ 0 w 3981702"/>
              <a:gd name="connsiteY5-74" fmla="*/ 3296654 h 6858000"/>
              <a:gd name="connsiteX6-75" fmla="*/ 1920467 w 3981702"/>
              <a:gd name="connsiteY6-76" fmla="*/ 69927 h 6858000"/>
              <a:gd name="connsiteX7-77" fmla="*/ 2056998 w 3981702"/>
              <a:gd name="connsiteY7-78" fmla="*/ 0 h 6858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29" y="connsiteY7-30"/>
              </a:cxn>
            </a:cxnLst>
            <a:rect l="l" t="t" r="r" b="b"/>
            <a:pathLst>
              <a:path w="3981702" h="6858000">
                <a:moveTo>
                  <a:pt x="2056998" y="0"/>
                </a:moveTo>
                <a:lnTo>
                  <a:pt x="3953127" y="0"/>
                </a:lnTo>
                <a:cubicBezTo>
                  <a:pt x="3957890" y="2286000"/>
                  <a:pt x="3976939" y="4557712"/>
                  <a:pt x="3981702" y="6843712"/>
                </a:cubicBezTo>
                <a:lnTo>
                  <a:pt x="2783919" y="6858000"/>
                </a:lnTo>
                <a:lnTo>
                  <a:pt x="2752534" y="6850757"/>
                </a:lnTo>
                <a:cubicBezTo>
                  <a:pt x="1169639" y="6443496"/>
                  <a:pt x="0" y="5006667"/>
                  <a:pt x="0" y="3296654"/>
                </a:cubicBezTo>
                <a:cubicBezTo>
                  <a:pt x="0" y="1903310"/>
                  <a:pt x="776551" y="691340"/>
                  <a:pt x="1920467" y="69927"/>
                </a:cubicBezTo>
                <a:lnTo>
                  <a:pt x="205699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Graphic 4" descr="Illustration of a purple book character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flipH="1">
            <a:off x="310551" y="1343851"/>
            <a:ext cx="2240025" cy="2708619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719772" y="1699451"/>
            <a:ext cx="8409709" cy="4233672"/>
          </a:xfrm>
        </p:spPr>
        <p:txBody>
          <a:bodyPr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Πρόεδρος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:</a:t>
            </a:r>
            <a:r>
              <a:rPr kumimoji="0" lang="el-GR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 </a:t>
            </a:r>
            <a:r>
              <a:rPr lang="el-GR" altLang="en-US" sz="3200" b="1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cs typeface="Calibri" panose="020F0502020204030204" pitchFamily="34" charset="0"/>
                <a:sym typeface="+mn-ea"/>
              </a:rPr>
              <a:t>Κρίστιαν </a:t>
            </a:r>
            <a:r>
              <a:rPr lang="el-GR" altLang="en-US" sz="3200" b="1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cs typeface="Calibri" panose="020F0502020204030204" pitchFamily="34" charset="0"/>
                <a:sym typeface="+mn-ea"/>
              </a:rPr>
              <a:t>Ιοάν</a:t>
            </a:r>
            <a:r>
              <a:rPr lang="el-GR" altLang="en-US" sz="3200" b="1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cs typeface="Calibri" panose="020F0502020204030204" pitchFamily="34" charset="0"/>
                <a:sym typeface="+mn-ea"/>
              </a:rPr>
              <a:t> </a:t>
            </a:r>
            <a:r>
              <a:rPr lang="el-GR" altLang="en-US" sz="3200" b="1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cs typeface="Calibri" panose="020F0502020204030204" pitchFamily="34" charset="0"/>
                <a:sym typeface="+mn-ea"/>
              </a:rPr>
              <a:t>Μοράρου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Calibri" panose="020F050202020403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Αντι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πρόεδρος:</a:t>
            </a:r>
            <a:r>
              <a:rPr kumimoji="0" lang="el-GR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 </a:t>
            </a:r>
            <a:r>
              <a:rPr lang="el-GR" sz="3200" b="1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sym typeface="+mn-ea"/>
              </a:rPr>
              <a:t>Αργυρώ Νικολάου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  <a:cs typeface="Calibri" panose="020F050202020403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Γρ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αμματέας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</a:rPr>
              <a:t>: </a:t>
            </a:r>
            <a:r>
              <a:rPr lang="el-GR" sz="3200" b="1" dirty="0">
                <a:latin typeface="Segoe Print" panose="02000600000000000000"/>
                <a:sym typeface="+mn-ea"/>
              </a:rPr>
              <a:t>Ρενέ Λειβαδιώτου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Print" panose="02000600000000000000"/>
              <a:ea typeface="+mn-ea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Μέλη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Calibri" panose="020F0502020204030204" pitchFamily="34" charset="0"/>
              </a:rPr>
              <a:t>: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</a:rPr>
              <a:t> </a:t>
            </a: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	</a:t>
            </a:r>
            <a:r>
              <a:rPr lang="el-GR" sz="3200" b="1" dirty="0">
                <a:latin typeface="Segoe Print" panose="02000600000000000000"/>
                <a:sym typeface="+mn-ea"/>
              </a:rPr>
              <a:t>Μαριλένα Χριστοφή</a:t>
            </a:r>
            <a:endParaRPr lang="el-GR" sz="3200" b="1" dirty="0">
              <a:latin typeface="Segoe Print" panose="02000600000000000000"/>
              <a:sym typeface="+mn-ea"/>
            </a:endParaRPr>
          </a:p>
          <a:p>
            <a:pPr marL="1371600" marR="0" lvl="3" indent="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l-GR" sz="3200" b="1" dirty="0">
                <a:solidFill>
                  <a:schemeClr val="bg1"/>
                </a:solidFill>
                <a:latin typeface="Segoe Print" panose="02000600000000000000"/>
                <a:sym typeface="+mn-ea"/>
              </a:rPr>
              <a:t>Μιχάλης Ηλιάδης</a:t>
            </a:r>
            <a:endParaRPr lang="en-US" sz="3200" dirty="0"/>
          </a:p>
          <a:p>
            <a:pPr marL="1371600" marR="0" lvl="3" indent="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l-G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29219" y="360220"/>
            <a:ext cx="7334250" cy="685800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Μαθητική Κοινότητα Γ΄1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</a:b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1080770" y="1618615"/>
            <a:ext cx="11111230" cy="5238750"/>
          </a:xfrm>
        </p:spPr>
        <p:txBody>
          <a:bodyPr>
            <a:normAutofit fontScale="900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Πρόεδρος: 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Δήμητρα Αντωνίου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Αντιπρόεδρος: Νικολέτα Τζειρανίδου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Γραμματέας: 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cs typeface="Times New Roman" panose="02020603050405020304" pitchFamily="18" charset="0"/>
                <a:sym typeface="+mn-ea"/>
              </a:rPr>
              <a:t>Άρης Άνιφτος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Μέλη: Αλέξανδρος Γκιμπής 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 Ρεβέκα Ιωάννου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	     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943109" y="3610956"/>
            <a:ext cx="2765400" cy="278984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globe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63469" y="3881579"/>
            <a:ext cx="2645040" cy="208958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5325" y="914401"/>
            <a:ext cx="7334250" cy="685800"/>
          </a:xfr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l-GR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  <a:t>Μαθητική Κοινότητα Γ΄2</a:t>
            </a:r>
            <a:b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+mn-ea"/>
                <a:cs typeface="+mn-cs"/>
              </a:rPr>
            </a:br>
            <a:endParaRPr lang="en-US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5274" y="1913294"/>
            <a:ext cx="8659610" cy="4206240"/>
          </a:xfrm>
        </p:spPr>
        <p:txBody>
          <a:bodyPr>
            <a:normAutofit fontScale="82500"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Πρόεδρος:</a:t>
            </a:r>
            <a:r>
              <a:rPr lang="en-US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Αντρέας Ιωάννου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Αντιπρόεδρος:</a:t>
            </a:r>
            <a:r>
              <a:rPr lang="en-US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Κωνσταντίνος Μιχαηλίδης</a:t>
            </a:r>
            <a:endParaRPr lang="el-GR" sz="3600" b="1" dirty="0" err="1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Γραμματέας: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b="1" dirty="0" err="1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Μελίνα Κωνσταντίνου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Μέλη:</a:t>
            </a:r>
            <a:r>
              <a:rPr lang="en-US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Άντρεα Επιφανίου</a:t>
            </a:r>
            <a:endParaRPr lang="en-US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l-GR" sz="3600" b="1" dirty="0" err="1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Στυλιάνα</a:t>
            </a: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 Αντωνίου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l-GR" sz="3600" b="1" dirty="0">
                <a:solidFill>
                  <a:srgbClr val="002060"/>
                </a:solidFill>
                <a:latin typeface="Segoe Print" panose="0200060000000000000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l-GR" sz="3600" b="1" dirty="0">
              <a:solidFill>
                <a:srgbClr val="002060"/>
              </a:solidFill>
              <a:latin typeface="Segoe Print" panose="0200060000000000000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763000" y="587414"/>
            <a:ext cx="3429000" cy="3429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globe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954884" y="1382742"/>
            <a:ext cx="2548130" cy="208958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2060"/>
                </a:solidFill>
                <a:latin typeface="Segoe Print" panose="02000600000000000000" charset="0"/>
              </a:rPr>
              <a:t>Μαθητική Κοινότητα Δ΄1</a:t>
            </a:r>
            <a:endParaRPr lang="en-US" b="1" dirty="0">
              <a:solidFill>
                <a:srgbClr val="002060"/>
              </a:solidFill>
              <a:latin typeface="Segoe Print" panose="02000600000000000000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13794" y="661555"/>
            <a:ext cx="2854526" cy="267893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ruler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20423556" flipH="1">
            <a:off x="287412" y="1408423"/>
            <a:ext cx="3041146" cy="96426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51019" y="1740663"/>
            <a:ext cx="8991600" cy="4191221"/>
          </a:xfrm>
        </p:spPr>
        <p:txBody>
          <a:bodyPr>
            <a:normAutofit fontScale="25000" lnSpcReduction="20000"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Πρόεδρος: Κωνσταντίνος Θεοδωρόπουλος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lvl="0" algn="ctr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Αντιπρόεδρος: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Ηλέκτρα Νινιάδου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Γραμματέας: Στέφανος Παπαδόπουλος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Μέλη:  Χρυστάλια Συκοπετρίτη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	Παναγιώτης Λεάνδρου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800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endParaRPr lang="en-US" dirty="0">
              <a:latin typeface="Segoe Script" panose="030B0504020000000003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2060"/>
                </a:solidFill>
                <a:latin typeface="Segoe Print" panose="02000600000000000000" charset="0"/>
              </a:rPr>
              <a:t>Μαθητική Κοινότητα Δ΄2</a:t>
            </a:r>
            <a:endParaRPr lang="en-US" b="1" dirty="0">
              <a:solidFill>
                <a:srgbClr val="002060"/>
              </a:solidFill>
              <a:latin typeface="Segoe Print" panose="02000600000000000000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13794" y="661555"/>
            <a:ext cx="2854526" cy="267893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 descr="Illustration of a ruler character 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20423556" flipH="1">
            <a:off x="287412" y="1408423"/>
            <a:ext cx="3041146" cy="96426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556510" y="1951355"/>
            <a:ext cx="9385935" cy="4191000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	Πρόεδρος:</a:t>
            </a:r>
            <a:r>
              <a:rPr kumimoji="0" lang="en-US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Οδυσσέας Κυζιρίδης</a:t>
            </a:r>
            <a:endParaRPr kumimoji="0" lang="el-GR" sz="12800" b="1" i="0" u="none" strike="noStrike" kern="1200" cap="none" spc="0" normalizeH="0" baseline="0" noProof="0" dirty="0" err="1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</a:t>
            </a:r>
            <a:r>
              <a:rPr kumimoji="0" lang="el-GR" sz="12800" b="1" i="0" u="none" strike="noStrike" kern="1200" cap="none" spc="0" normalizeH="0" baseline="0" noProof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Αντιπρόεδρος</a:t>
            </a: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Αλίσα Κάνσκι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	Γραμματέας: </a:t>
            </a:r>
            <a:r>
              <a:rPr kumimoji="0" lang="el-GR" sz="12800" b="1" i="0" u="none" strike="noStrike" kern="1200" cap="none" spc="0" normalizeH="0" baseline="0" noProof="0" dirty="0" err="1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Ελεάνα Πετρίδου</a:t>
            </a: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l-GR" sz="12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/>
                <a:uLnTx/>
                <a:uFillTx/>
                <a:latin typeface="Segoe Script" panose="030B0504020000000003" pitchFamily="66" charset="0"/>
              </a:rPr>
              <a:t>  	Μέλη: Ελένη Πόπη</a:t>
            </a:r>
            <a:endParaRPr kumimoji="0" lang="en-US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l-GR" sz="12800" b="1" dirty="0">
                <a:ln w="0"/>
                <a:solidFill>
                  <a:srgbClr val="002060"/>
                </a:solidFill>
                <a:latin typeface="Segoe Script" panose="030B0504020000000003" pitchFamily="66" charset="0"/>
              </a:rPr>
              <a:t>		   Κωνσταντίνος Παναγιώτου</a:t>
            </a:r>
            <a:endParaRPr lang="el-GR" sz="12800" b="1" dirty="0">
              <a:ln w="0"/>
              <a:solidFill>
                <a:srgbClr val="002060"/>
              </a:solidFill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800" b="1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800" i="0" u="none" strike="noStrike" kern="1200" cap="none" spc="0" normalizeH="0" baseline="0" noProof="0" dirty="0">
              <a:ln w="0"/>
              <a:solidFill>
                <a:srgbClr val="002060"/>
              </a:solidFill>
              <a:effectLst/>
              <a:uLnTx/>
              <a:uFillTx/>
              <a:latin typeface="Segoe Script" panose="030B0504020000000003" pitchFamily="66" charset="0"/>
            </a:endParaRPr>
          </a:p>
          <a:p>
            <a:endParaRPr lang="en-US" dirty="0">
              <a:latin typeface="Segoe Script" panose="030B0504020000000003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ack to school">
      <a:dk1>
        <a:sysClr val="windowText" lastClr="000000"/>
      </a:dk1>
      <a:lt1>
        <a:sysClr val="window" lastClr="FFFFFF"/>
      </a:lt1>
      <a:dk2>
        <a:srgbClr val="445EA2"/>
      </a:dk2>
      <a:lt2>
        <a:srgbClr val="EBEBEB"/>
      </a:lt2>
      <a:accent1>
        <a:srgbClr val="4495A2"/>
      </a:accent1>
      <a:accent2>
        <a:srgbClr val="7CA655"/>
      </a:accent2>
      <a:accent3>
        <a:srgbClr val="DFB240"/>
      </a:accent3>
      <a:accent4>
        <a:srgbClr val="DF8C40"/>
      </a:accent4>
      <a:accent5>
        <a:srgbClr val="DF5D40"/>
      </a:accent5>
      <a:accent6>
        <a:srgbClr val="8760AD"/>
      </a:accent6>
      <a:hlink>
        <a:srgbClr val="DF5D40"/>
      </a:hlink>
      <a:folHlink>
        <a:srgbClr val="8760AD"/>
      </a:folHlink>
    </a:clrScheme>
    <a:fontScheme name="Custom 30">
      <a:majorFont>
        <a:latin typeface="Kristen ITC"/>
        <a:ea typeface=""/>
        <a:cs typeface=""/>
      </a:majorFont>
      <a:minorFont>
        <a:latin typeface="Quire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4E904B8-1FB4-44AD-B9D5-D31AAFA711A4}">
  <ds:schemaRefs/>
</ds:datastoreItem>
</file>

<file path=customXml/itemProps2.xml><?xml version="1.0" encoding="utf-8"?>
<ds:datastoreItem xmlns:ds="http://schemas.openxmlformats.org/officeDocument/2006/customXml" ds:itemID="{DC9E6C82-D0C1-4F22-874F-B9325F072B23}">
  <ds:schemaRefs/>
</ds:datastoreItem>
</file>

<file path=customXml/itemProps3.xml><?xml version="1.0" encoding="utf-8"?>
<ds:datastoreItem xmlns:ds="http://schemas.openxmlformats.org/officeDocument/2006/customXml" ds:itemID="{7240C9AB-22E5-4B15-9968-9BFD9A52E7C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1885</Words>
  <Application>WPS Presentation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5" baseType="lpstr">
      <vt:lpstr>Arial</vt:lpstr>
      <vt:lpstr>SimSun</vt:lpstr>
      <vt:lpstr>Wingdings</vt:lpstr>
      <vt:lpstr>Segoe Print</vt:lpstr>
      <vt:lpstr>Quire Sans</vt:lpstr>
      <vt:lpstr>Segoe Print</vt:lpstr>
      <vt:lpstr>Times New Roman</vt:lpstr>
      <vt:lpstr>Calibri</vt:lpstr>
      <vt:lpstr>Segoe Script</vt:lpstr>
      <vt:lpstr>Kristen ITC</vt:lpstr>
      <vt:lpstr>Microsoft YaHei</vt:lpstr>
      <vt:lpstr>Arial Unicode MS</vt:lpstr>
      <vt:lpstr>Office Theme</vt:lpstr>
      <vt:lpstr>ΔΗΜΟΤΙΚΟ ΣΧΟΛΕΙΟ ΠΑΛΟΥΡΙΩΤΙΣΣΑΣ Γ΄  2025-2026</vt:lpstr>
      <vt:lpstr>ΚΕΝΤΡΙΚΟ ΜΑΘΗΤΙΚΟ ΣΥΜΒΟΥΛΙΟ  </vt:lpstr>
      <vt:lpstr>Μαθητική Κοινότητα Α΄ </vt:lpstr>
      <vt:lpstr>Μαθητική Κοινότητα Β΄1</vt:lpstr>
      <vt:lpstr>Μαθητική Κοινότητα Β΄2</vt:lpstr>
      <vt:lpstr>Μαθητική Κοινότητα Γ΄1 </vt:lpstr>
      <vt:lpstr>Μαθητική Κοινότητα Γ΄2 </vt:lpstr>
      <vt:lpstr>Μαθητική Κοινότητα Δ΄1</vt:lpstr>
      <vt:lpstr>Μαθητική Κοινότητα Δ΄2</vt:lpstr>
      <vt:lpstr>Μαθητική Κοινότητα Ε΄</vt:lpstr>
      <vt:lpstr>Μαθητική Κοινότητα Στ΄1</vt:lpstr>
      <vt:lpstr>Μαθητική Κοινότητα Στ΄2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ΔΗΜΟΤΙΚΟ ΣΧΟΛΕΙΟ ΠΑΛΟΥΡΙΩΤΙΣΣΑΣ Γ΄  2024-2025</dc:title>
  <dc:creator>Stabrenus</dc:creator>
  <cp:lastModifiedBy>Marios Nicolaou</cp:lastModifiedBy>
  <cp:revision>74</cp:revision>
  <dcterms:created xsi:type="dcterms:W3CDTF">2024-11-06T16:36:00Z</dcterms:created>
  <dcterms:modified xsi:type="dcterms:W3CDTF">2026-02-27T09:47:28Z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09E3379D68FD4D64A2BB0923CACC9594_13</vt:lpwstr>
  </property>
  <property fmtid="{D5CDD505-2E9C-101B-9397-08002B2CF9AE}" pid="4" name="KSOProductBuildVer">
    <vt:lpwstr>1033-12.2.0.23196</vt:lpwstr>
  </property>
</Properties>
</file>